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 id="2147483699" r:id="rId3"/>
  </p:sldMasterIdLst>
  <p:sldIdLst>
    <p:sldId id="290" r:id="rId4"/>
    <p:sldId id="279" r:id="rId5"/>
    <p:sldId id="260" r:id="rId6"/>
    <p:sldId id="261" r:id="rId7"/>
    <p:sldId id="262" r:id="rId8"/>
    <p:sldId id="263" r:id="rId9"/>
    <p:sldId id="267" r:id="rId10"/>
    <p:sldId id="265" r:id="rId11"/>
    <p:sldId id="264" r:id="rId12"/>
    <p:sldId id="889" r:id="rId13"/>
    <p:sldId id="285" r:id="rId14"/>
    <p:sldId id="271" r:id="rId15"/>
    <p:sldId id="287"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orient="horz" pos="391" userDrawn="1">
          <p15:clr>
            <a:srgbClr val="A4A3A4"/>
          </p15:clr>
        </p15:guide>
        <p15:guide id="3" pos="7242" userDrawn="1">
          <p15:clr>
            <a:srgbClr val="A4A3A4"/>
          </p15:clr>
        </p15:guide>
        <p15:guide id="4"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937"/>
    <a:srgbClr val="FFBB00"/>
    <a:srgbClr val="5253FF"/>
    <a:srgbClr val="FF85CB"/>
    <a:srgbClr val="FF5AB8"/>
    <a:srgbClr val="FFEE00"/>
    <a:srgbClr val="F26710"/>
    <a:srgbClr val="2D35A0"/>
    <a:srgbClr val="F56B3A"/>
    <a:srgbClr val="91FF0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78"/>
      </p:cViewPr>
      <p:guideLst>
        <p:guide pos="438"/>
        <p:guide orient="horz" pos="391"/>
        <p:guide pos="7242"/>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634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4A6163A-54F3-F0D2-64D9-A076D866185E}"/>
              </a:ext>
            </a:extLst>
          </p:cNvPr>
          <p:cNvSpPr>
            <a:spLocks noGrp="1"/>
          </p:cNvSpPr>
          <p:nvPr>
            <p:ph type="pic" sz="quarter" idx="14" hasCustomPrompt="1"/>
          </p:nvPr>
        </p:nvSpPr>
        <p:spPr>
          <a:xfrm>
            <a:off x="1" y="2807854"/>
            <a:ext cx="6096000" cy="405014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5" name="Picture Placeholder 2">
            <a:extLst>
              <a:ext uri="{FF2B5EF4-FFF2-40B4-BE49-F238E27FC236}">
                <a16:creationId xmlns:a16="http://schemas.microsoft.com/office/drawing/2014/main" id="{97A67488-ADAB-C5F2-1321-E35B2D232219}"/>
              </a:ext>
            </a:extLst>
          </p:cNvPr>
          <p:cNvSpPr>
            <a:spLocks noGrp="1"/>
          </p:cNvSpPr>
          <p:nvPr>
            <p:ph type="pic" sz="quarter" idx="15" hasCustomPrompt="1"/>
          </p:nvPr>
        </p:nvSpPr>
        <p:spPr>
          <a:xfrm>
            <a:off x="6096000" y="2807853"/>
            <a:ext cx="6096000" cy="405014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663383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8E0643D0-FB81-DE46-ED6E-45FE1DB597B3}"/>
              </a:ext>
            </a:extLst>
          </p:cNvPr>
          <p:cNvSpPr>
            <a:spLocks noGrp="1"/>
          </p:cNvSpPr>
          <p:nvPr>
            <p:ph type="pic" sz="quarter" idx="16" hasCustomPrompt="1"/>
          </p:nvPr>
        </p:nvSpPr>
        <p:spPr>
          <a:xfrm>
            <a:off x="6817850" y="3047751"/>
            <a:ext cx="2441038" cy="2441038"/>
          </a:xfrm>
          <a:prstGeom prst="ellipse">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Picture Placeholder 2">
            <a:extLst>
              <a:ext uri="{FF2B5EF4-FFF2-40B4-BE49-F238E27FC236}">
                <a16:creationId xmlns:a16="http://schemas.microsoft.com/office/drawing/2014/main" id="{A471A33A-57CE-2E0F-C67F-2FD82A426701}"/>
              </a:ext>
            </a:extLst>
          </p:cNvPr>
          <p:cNvSpPr>
            <a:spLocks noGrp="1"/>
          </p:cNvSpPr>
          <p:nvPr>
            <p:ph type="pic" sz="quarter" idx="17" hasCustomPrompt="1"/>
          </p:nvPr>
        </p:nvSpPr>
        <p:spPr>
          <a:xfrm>
            <a:off x="9559636" y="4268269"/>
            <a:ext cx="1937039" cy="1937039"/>
          </a:xfrm>
          <a:prstGeom prst="ellipse">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8" name="Picture Placeholder 2">
            <a:extLst>
              <a:ext uri="{FF2B5EF4-FFF2-40B4-BE49-F238E27FC236}">
                <a16:creationId xmlns:a16="http://schemas.microsoft.com/office/drawing/2014/main" id="{97CB4A34-D148-D30C-BFFC-B1BB4334CA0C}"/>
              </a:ext>
            </a:extLst>
          </p:cNvPr>
          <p:cNvSpPr>
            <a:spLocks noGrp="1"/>
          </p:cNvSpPr>
          <p:nvPr>
            <p:ph type="pic" sz="quarter" idx="18" hasCustomPrompt="1"/>
          </p:nvPr>
        </p:nvSpPr>
        <p:spPr>
          <a:xfrm>
            <a:off x="8773949" y="-521933"/>
            <a:ext cx="4304018" cy="4304018"/>
          </a:xfrm>
          <a:prstGeom prst="ellipse">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535300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FEF5A297-0E9A-1B98-0EAD-06DB17D611F5}"/>
              </a:ext>
            </a:extLst>
          </p:cNvPr>
          <p:cNvSpPr>
            <a:spLocks noGrp="1"/>
          </p:cNvSpPr>
          <p:nvPr>
            <p:ph type="pic" sz="quarter" idx="14" hasCustomPrompt="1"/>
          </p:nvPr>
        </p:nvSpPr>
        <p:spPr>
          <a:xfrm>
            <a:off x="1" y="0"/>
            <a:ext cx="2954954" cy="309933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8" name="Picture Placeholder 2">
            <a:extLst>
              <a:ext uri="{FF2B5EF4-FFF2-40B4-BE49-F238E27FC236}">
                <a16:creationId xmlns:a16="http://schemas.microsoft.com/office/drawing/2014/main" id="{030C4661-E538-AA01-0270-A757BC4132A6}"/>
              </a:ext>
            </a:extLst>
          </p:cNvPr>
          <p:cNvSpPr>
            <a:spLocks noGrp="1"/>
          </p:cNvSpPr>
          <p:nvPr>
            <p:ph type="pic" sz="quarter" idx="15" hasCustomPrompt="1"/>
          </p:nvPr>
        </p:nvSpPr>
        <p:spPr>
          <a:xfrm>
            <a:off x="9237045" y="0"/>
            <a:ext cx="2954954" cy="309933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9" name="Picture Placeholder 2">
            <a:extLst>
              <a:ext uri="{FF2B5EF4-FFF2-40B4-BE49-F238E27FC236}">
                <a16:creationId xmlns:a16="http://schemas.microsoft.com/office/drawing/2014/main" id="{76F916AE-5748-438D-78D3-013B374E50BD}"/>
              </a:ext>
            </a:extLst>
          </p:cNvPr>
          <p:cNvSpPr>
            <a:spLocks noGrp="1"/>
          </p:cNvSpPr>
          <p:nvPr>
            <p:ph type="pic" sz="quarter" idx="16" hasCustomPrompt="1"/>
          </p:nvPr>
        </p:nvSpPr>
        <p:spPr>
          <a:xfrm>
            <a:off x="6352673" y="3429000"/>
            <a:ext cx="5839326" cy="341656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0" name="Picture Placeholder 2">
            <a:extLst>
              <a:ext uri="{FF2B5EF4-FFF2-40B4-BE49-F238E27FC236}">
                <a16:creationId xmlns:a16="http://schemas.microsoft.com/office/drawing/2014/main" id="{8CFE6C71-C1CB-048E-A879-EC88492F091B}"/>
              </a:ext>
            </a:extLst>
          </p:cNvPr>
          <p:cNvSpPr>
            <a:spLocks noGrp="1"/>
          </p:cNvSpPr>
          <p:nvPr>
            <p:ph type="pic" sz="quarter" idx="17" hasCustomPrompt="1"/>
          </p:nvPr>
        </p:nvSpPr>
        <p:spPr>
          <a:xfrm>
            <a:off x="3250130" y="-1"/>
            <a:ext cx="5688530" cy="309933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573962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4A1C562D-95A5-85CB-3D00-7942A61EB58C}"/>
              </a:ext>
            </a:extLst>
          </p:cNvPr>
          <p:cNvSpPr>
            <a:spLocks noGrp="1"/>
          </p:cNvSpPr>
          <p:nvPr>
            <p:ph type="pic" sz="quarter" idx="16" hasCustomPrompt="1"/>
          </p:nvPr>
        </p:nvSpPr>
        <p:spPr>
          <a:xfrm>
            <a:off x="9143997" y="2942524"/>
            <a:ext cx="3048001" cy="3903044"/>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8" name="Picture Placeholder 2">
            <a:extLst>
              <a:ext uri="{FF2B5EF4-FFF2-40B4-BE49-F238E27FC236}">
                <a16:creationId xmlns:a16="http://schemas.microsoft.com/office/drawing/2014/main" id="{E86C852F-A1AB-5FD5-4512-6CEA67647F68}"/>
              </a:ext>
            </a:extLst>
          </p:cNvPr>
          <p:cNvSpPr>
            <a:spLocks noGrp="1"/>
          </p:cNvSpPr>
          <p:nvPr>
            <p:ph type="pic" sz="quarter" idx="17" hasCustomPrompt="1"/>
          </p:nvPr>
        </p:nvSpPr>
        <p:spPr>
          <a:xfrm>
            <a:off x="6095994" y="2954956"/>
            <a:ext cx="3048001" cy="3903044"/>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1" name="Picture Placeholder 2">
            <a:extLst>
              <a:ext uri="{FF2B5EF4-FFF2-40B4-BE49-F238E27FC236}">
                <a16:creationId xmlns:a16="http://schemas.microsoft.com/office/drawing/2014/main" id="{AEBF338A-A2BA-BE9E-1243-3ABF1D6FB07D}"/>
              </a:ext>
            </a:extLst>
          </p:cNvPr>
          <p:cNvSpPr>
            <a:spLocks noGrp="1"/>
          </p:cNvSpPr>
          <p:nvPr>
            <p:ph type="pic" sz="quarter" idx="18" hasCustomPrompt="1"/>
          </p:nvPr>
        </p:nvSpPr>
        <p:spPr>
          <a:xfrm>
            <a:off x="3047988" y="2967389"/>
            <a:ext cx="3048001" cy="3903044"/>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2" name="Picture Placeholder 2">
            <a:extLst>
              <a:ext uri="{FF2B5EF4-FFF2-40B4-BE49-F238E27FC236}">
                <a16:creationId xmlns:a16="http://schemas.microsoft.com/office/drawing/2014/main" id="{8C324500-E335-51CA-0329-DF23D13B59D7}"/>
              </a:ext>
            </a:extLst>
          </p:cNvPr>
          <p:cNvSpPr>
            <a:spLocks noGrp="1"/>
          </p:cNvSpPr>
          <p:nvPr>
            <p:ph type="pic" sz="quarter" idx="19" hasCustomPrompt="1"/>
          </p:nvPr>
        </p:nvSpPr>
        <p:spPr>
          <a:xfrm>
            <a:off x="-15" y="2979821"/>
            <a:ext cx="3048001" cy="3903044"/>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89656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81090EBF-FDA3-A065-63AA-BF0F0B36129D}"/>
              </a:ext>
            </a:extLst>
          </p:cNvPr>
          <p:cNvSpPr>
            <a:spLocks noGrp="1"/>
          </p:cNvSpPr>
          <p:nvPr>
            <p:ph type="pic" sz="quarter" idx="14" hasCustomPrompt="1"/>
          </p:nvPr>
        </p:nvSpPr>
        <p:spPr>
          <a:xfrm>
            <a:off x="0" y="0"/>
            <a:ext cx="12191999"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5" name="Picture Placeholder 2">
            <a:extLst>
              <a:ext uri="{FF2B5EF4-FFF2-40B4-BE49-F238E27FC236}">
                <a16:creationId xmlns:a16="http://schemas.microsoft.com/office/drawing/2014/main" id="{2D07B037-62AC-889B-47D5-E9335C52D05D}"/>
              </a:ext>
            </a:extLst>
          </p:cNvPr>
          <p:cNvSpPr>
            <a:spLocks noGrp="1"/>
          </p:cNvSpPr>
          <p:nvPr>
            <p:ph type="pic" sz="quarter" idx="17" hasCustomPrompt="1"/>
          </p:nvPr>
        </p:nvSpPr>
        <p:spPr>
          <a:xfrm>
            <a:off x="9493675" y="1439655"/>
            <a:ext cx="1661947" cy="1661947"/>
          </a:xfrm>
          <a:prstGeom prst="ellipse">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877823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960971C4-19ED-659D-862F-77640E86590F}"/>
              </a:ext>
            </a:extLst>
          </p:cNvPr>
          <p:cNvSpPr>
            <a:spLocks noGrp="1"/>
          </p:cNvSpPr>
          <p:nvPr>
            <p:ph type="pic" sz="quarter" idx="19" hasCustomPrompt="1"/>
          </p:nvPr>
        </p:nvSpPr>
        <p:spPr>
          <a:xfrm>
            <a:off x="7052391" y="795234"/>
            <a:ext cx="2573882" cy="5340299"/>
          </a:xfrm>
          <a:prstGeom prst="roundRect">
            <a:avLst>
              <a:gd name="adj" fmla="val 14693"/>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6" name="Picture Placeholder 2">
            <a:extLst>
              <a:ext uri="{FF2B5EF4-FFF2-40B4-BE49-F238E27FC236}">
                <a16:creationId xmlns:a16="http://schemas.microsoft.com/office/drawing/2014/main" id="{31D41713-ABA7-A7E7-3128-4EB514A6014A}"/>
              </a:ext>
            </a:extLst>
          </p:cNvPr>
          <p:cNvSpPr>
            <a:spLocks noGrp="1"/>
          </p:cNvSpPr>
          <p:nvPr>
            <p:ph type="pic" sz="quarter" idx="20" hasCustomPrompt="1"/>
          </p:nvPr>
        </p:nvSpPr>
        <p:spPr>
          <a:xfrm>
            <a:off x="10039405" y="1886333"/>
            <a:ext cx="2573882" cy="5340299"/>
          </a:xfrm>
          <a:prstGeom prst="roundRect">
            <a:avLst>
              <a:gd name="adj" fmla="val 14693"/>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380009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4715A00-2786-ED6A-D33B-01704A19BCAB}"/>
              </a:ext>
            </a:extLst>
          </p:cNvPr>
          <p:cNvSpPr>
            <a:spLocks noGrp="1"/>
          </p:cNvSpPr>
          <p:nvPr>
            <p:ph type="pic" sz="quarter" idx="20" hasCustomPrompt="1"/>
          </p:nvPr>
        </p:nvSpPr>
        <p:spPr>
          <a:xfrm>
            <a:off x="8303737" y="1386800"/>
            <a:ext cx="2871193" cy="6120905"/>
          </a:xfrm>
          <a:prstGeom prst="roundRect">
            <a:avLst>
              <a:gd name="adj" fmla="val 14693"/>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153361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01AC7F06-EC8C-18A0-6F95-A942C5551AE3}"/>
              </a:ext>
            </a:extLst>
          </p:cNvPr>
          <p:cNvSpPr>
            <a:spLocks noGrp="1"/>
          </p:cNvSpPr>
          <p:nvPr>
            <p:ph type="pic" sz="quarter" idx="14" hasCustomPrompt="1"/>
          </p:nvPr>
        </p:nvSpPr>
        <p:spPr>
          <a:xfrm>
            <a:off x="6371923" y="1414914"/>
            <a:ext cx="4177365" cy="2637322"/>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2042188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D5BA9938-3D0C-ED34-B6E2-280C5564E46F}"/>
              </a:ext>
            </a:extLst>
          </p:cNvPr>
          <p:cNvSpPr>
            <a:spLocks noGrp="1"/>
          </p:cNvSpPr>
          <p:nvPr>
            <p:ph type="pic" sz="quarter" idx="14" hasCustomPrompt="1"/>
          </p:nvPr>
        </p:nvSpPr>
        <p:spPr>
          <a:xfrm>
            <a:off x="1203156" y="1838425"/>
            <a:ext cx="5053265" cy="282982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058339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C9F50ED2-3738-955E-2427-426B9A199FD2}"/>
              </a:ext>
            </a:extLst>
          </p:cNvPr>
          <p:cNvSpPr>
            <a:spLocks noGrp="1"/>
          </p:cNvSpPr>
          <p:nvPr>
            <p:ph type="pic" sz="quarter" idx="14" hasCustomPrompt="1"/>
          </p:nvPr>
        </p:nvSpPr>
        <p:spPr>
          <a:xfrm>
            <a:off x="9752772" y="0"/>
            <a:ext cx="2439228" cy="228897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Picture Placeholder 2">
            <a:extLst>
              <a:ext uri="{FF2B5EF4-FFF2-40B4-BE49-F238E27FC236}">
                <a16:creationId xmlns:a16="http://schemas.microsoft.com/office/drawing/2014/main" id="{8969FC51-7324-B826-2E4F-BB429B43F0CE}"/>
              </a:ext>
            </a:extLst>
          </p:cNvPr>
          <p:cNvSpPr>
            <a:spLocks noGrp="1"/>
          </p:cNvSpPr>
          <p:nvPr>
            <p:ph type="pic" sz="quarter" idx="15" hasCustomPrompt="1"/>
          </p:nvPr>
        </p:nvSpPr>
        <p:spPr>
          <a:xfrm>
            <a:off x="7313544" y="2288976"/>
            <a:ext cx="2439228" cy="228897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8" name="Picture Placeholder 2">
            <a:extLst>
              <a:ext uri="{FF2B5EF4-FFF2-40B4-BE49-F238E27FC236}">
                <a16:creationId xmlns:a16="http://schemas.microsoft.com/office/drawing/2014/main" id="{58E151F3-B9C8-48D4-E879-F2FF132D3813}"/>
              </a:ext>
            </a:extLst>
          </p:cNvPr>
          <p:cNvSpPr>
            <a:spLocks noGrp="1"/>
          </p:cNvSpPr>
          <p:nvPr>
            <p:ph type="pic" sz="quarter" idx="16" hasCustomPrompt="1"/>
          </p:nvPr>
        </p:nvSpPr>
        <p:spPr>
          <a:xfrm>
            <a:off x="9752772" y="4577955"/>
            <a:ext cx="2439228" cy="228897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5003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2664616-24F1-58DE-9EE1-52C900E26BC5}"/>
              </a:ext>
            </a:extLst>
          </p:cNvPr>
          <p:cNvSpPr>
            <a:spLocks noGrp="1"/>
          </p:cNvSpPr>
          <p:nvPr>
            <p:ph type="pic" sz="quarter" idx="14" hasCustomPrompt="1"/>
          </p:nvPr>
        </p:nvSpPr>
        <p:spPr>
          <a:xfrm>
            <a:off x="2004290" y="0"/>
            <a:ext cx="2638952"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2670894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80DC1EF-B04F-2729-4B8D-A958479390AB}"/>
              </a:ext>
            </a:extLst>
          </p:cNvPr>
          <p:cNvSpPr>
            <a:spLocks noGrp="1"/>
          </p:cNvSpPr>
          <p:nvPr>
            <p:ph type="pic" sz="quarter" idx="15" hasCustomPrompt="1"/>
          </p:nvPr>
        </p:nvSpPr>
        <p:spPr>
          <a:xfrm>
            <a:off x="0" y="620712"/>
            <a:ext cx="12191999" cy="5616574"/>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41866935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5655035-665E-A177-2AB3-9E690C80D16C}"/>
              </a:ext>
            </a:extLst>
          </p:cNvPr>
          <p:cNvSpPr>
            <a:spLocks noGrp="1"/>
          </p:cNvSpPr>
          <p:nvPr>
            <p:ph type="pic" sz="quarter" idx="15" hasCustomPrompt="1"/>
          </p:nvPr>
        </p:nvSpPr>
        <p:spPr>
          <a:xfrm>
            <a:off x="6095999" y="620713"/>
            <a:ext cx="5400675" cy="313932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513787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686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5_Title Slide">
    <p:bg>
      <p:bgPr>
        <a:solidFill>
          <a:srgbClr val="FBFBFB"/>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A767407-9717-4B2F-85B6-852568603511}"/>
              </a:ext>
            </a:extLst>
          </p:cNvPr>
          <p:cNvSpPr>
            <a:spLocks noGrp="1"/>
          </p:cNvSpPr>
          <p:nvPr>
            <p:ph type="pic" sz="quarter" idx="10"/>
          </p:nvPr>
        </p:nvSpPr>
        <p:spPr>
          <a:xfrm>
            <a:off x="5783243" y="307732"/>
            <a:ext cx="5520374" cy="5503684"/>
          </a:xfrm>
          <a:custGeom>
            <a:avLst/>
            <a:gdLst>
              <a:gd name="connsiteX0" fmla="*/ 0 w 8818941"/>
              <a:gd name="connsiteY0" fmla="*/ 0 h 8805895"/>
              <a:gd name="connsiteX1" fmla="*/ 8818941 w 8818941"/>
              <a:gd name="connsiteY1" fmla="*/ 0 h 8805895"/>
              <a:gd name="connsiteX2" fmla="*/ 8818941 w 8818941"/>
              <a:gd name="connsiteY2" fmla="*/ 8805895 h 8805895"/>
              <a:gd name="connsiteX3" fmla="*/ 0 w 8818941"/>
              <a:gd name="connsiteY3" fmla="*/ 8805895 h 8805895"/>
            </a:gdLst>
            <a:ahLst/>
            <a:cxnLst>
              <a:cxn ang="0">
                <a:pos x="connsiteX0" y="connsiteY0"/>
              </a:cxn>
              <a:cxn ang="0">
                <a:pos x="connsiteX1" y="connsiteY1"/>
              </a:cxn>
              <a:cxn ang="0">
                <a:pos x="connsiteX2" y="connsiteY2"/>
              </a:cxn>
              <a:cxn ang="0">
                <a:pos x="connsiteX3" y="connsiteY3"/>
              </a:cxn>
            </a:cxnLst>
            <a:rect l="l" t="t" r="r" b="b"/>
            <a:pathLst>
              <a:path w="8818941" h="8805895">
                <a:moveTo>
                  <a:pt x="0" y="0"/>
                </a:moveTo>
                <a:lnTo>
                  <a:pt x="8818941" y="0"/>
                </a:lnTo>
                <a:lnTo>
                  <a:pt x="8818941" y="8805895"/>
                </a:lnTo>
                <a:lnTo>
                  <a:pt x="0" y="8805895"/>
                </a:ln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Tree>
    <p:extLst>
      <p:ext uri="{BB962C8B-B14F-4D97-AF65-F5344CB8AC3E}">
        <p14:creationId xmlns:p14="http://schemas.microsoft.com/office/powerpoint/2010/main" val="8837356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476F422-FB61-4256-ABB2-69391E3880CB}"/>
              </a:ext>
            </a:extLst>
          </p:cNvPr>
          <p:cNvSpPr>
            <a:spLocks noGrp="1"/>
          </p:cNvSpPr>
          <p:nvPr>
            <p:ph type="pic" sz="quarter" idx="10"/>
          </p:nvPr>
        </p:nvSpPr>
        <p:spPr>
          <a:xfrm>
            <a:off x="2147034" y="1979907"/>
            <a:ext cx="2902675" cy="2898186"/>
          </a:xfrm>
          <a:custGeom>
            <a:avLst/>
            <a:gdLst>
              <a:gd name="connsiteX0" fmla="*/ 2318550 w 4637099"/>
              <a:gd name="connsiteY0" fmla="*/ 0 h 4637098"/>
              <a:gd name="connsiteX1" fmla="*/ 4637099 w 4637099"/>
              <a:gd name="connsiteY1" fmla="*/ 2318549 h 4637098"/>
              <a:gd name="connsiteX2" fmla="*/ 2318550 w 4637099"/>
              <a:gd name="connsiteY2" fmla="*/ 4637098 h 4637098"/>
              <a:gd name="connsiteX3" fmla="*/ 0 w 4637099"/>
              <a:gd name="connsiteY3" fmla="*/ 2318549 h 4637098"/>
              <a:gd name="connsiteX4" fmla="*/ 2318550 w 4637099"/>
              <a:gd name="connsiteY4" fmla="*/ 0 h 463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099" h="4637098">
                <a:moveTo>
                  <a:pt x="2318550" y="0"/>
                </a:moveTo>
                <a:cubicBezTo>
                  <a:pt x="3599049" y="0"/>
                  <a:pt x="4637099" y="1038050"/>
                  <a:pt x="4637099" y="2318549"/>
                </a:cubicBezTo>
                <a:cubicBezTo>
                  <a:pt x="4637099" y="3599048"/>
                  <a:pt x="3599049" y="4637098"/>
                  <a:pt x="2318550" y="4637098"/>
                </a:cubicBezTo>
                <a:cubicBezTo>
                  <a:pt x="1038050" y="4637098"/>
                  <a:pt x="0" y="3599048"/>
                  <a:pt x="0" y="2318549"/>
                </a:cubicBezTo>
                <a:cubicBezTo>
                  <a:pt x="0" y="1038050"/>
                  <a:pt x="1038050" y="0"/>
                  <a:pt x="2318550" y="0"/>
                </a:cubicBez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Tree>
    <p:extLst>
      <p:ext uri="{BB962C8B-B14F-4D97-AF65-F5344CB8AC3E}">
        <p14:creationId xmlns:p14="http://schemas.microsoft.com/office/powerpoint/2010/main" val="11310123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4FDF02-FD0A-4C88-84FA-11D21931534D}"/>
              </a:ext>
            </a:extLst>
          </p:cNvPr>
          <p:cNvSpPr>
            <a:spLocks noGrp="1"/>
          </p:cNvSpPr>
          <p:nvPr>
            <p:ph type="pic" sz="quarter" idx="10"/>
          </p:nvPr>
        </p:nvSpPr>
        <p:spPr>
          <a:xfrm>
            <a:off x="0" y="0"/>
            <a:ext cx="6096000" cy="6515100"/>
          </a:xfrm>
          <a:prstGeom prst="rect">
            <a:avLst/>
          </a:prstGeom>
        </p:spPr>
        <p:txBody>
          <a:bodyPr anchor="ctr"/>
          <a:lstStyle>
            <a:lvl1pPr marL="0" indent="0" algn="ctr">
              <a:buNone/>
              <a:defRPr sz="1500">
                <a:solidFill>
                  <a:schemeClr val="bg1">
                    <a:lumMod val="75000"/>
                  </a:schemeClr>
                </a:solidFill>
              </a:defRPr>
            </a:lvl1pPr>
          </a:lstStyle>
          <a:p>
            <a:endParaRPr lang="en-US"/>
          </a:p>
        </p:txBody>
      </p:sp>
    </p:spTree>
    <p:extLst>
      <p:ext uri="{BB962C8B-B14F-4D97-AF65-F5344CB8AC3E}">
        <p14:creationId xmlns:p14="http://schemas.microsoft.com/office/powerpoint/2010/main" val="8218316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F0F8AF6-BDE4-DB9B-3B10-DC2526E3E9BA}"/>
              </a:ext>
            </a:extLst>
          </p:cNvPr>
          <p:cNvSpPr>
            <a:spLocks noGrp="1"/>
          </p:cNvSpPr>
          <p:nvPr>
            <p:ph type="pic" sz="quarter" idx="10"/>
          </p:nvPr>
        </p:nvSpPr>
        <p:spPr>
          <a:xfrm>
            <a:off x="0" y="0"/>
            <a:ext cx="12192000" cy="6858000"/>
          </a:xfrm>
          <a:prstGeom prst="rect">
            <a:avLst/>
          </a:prstGeom>
        </p:spPr>
        <p:txBody>
          <a:bodyPr/>
          <a:lstStyle>
            <a:lvl1pPr marL="0" indent="0" algn="ctr">
              <a:buNone/>
              <a:defRPr sz="2400"/>
            </a:lvl1pPr>
          </a:lstStyle>
          <a:p>
            <a:endParaRPr lang="en-ID"/>
          </a:p>
        </p:txBody>
      </p:sp>
    </p:spTree>
    <p:extLst>
      <p:ext uri="{BB962C8B-B14F-4D97-AF65-F5344CB8AC3E}">
        <p14:creationId xmlns:p14="http://schemas.microsoft.com/office/powerpoint/2010/main" val="19654456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7C7BD58-B24E-EED5-94BC-91C4B30C65C6}"/>
              </a:ext>
            </a:extLst>
          </p:cNvPr>
          <p:cNvSpPr>
            <a:spLocks noGrp="1"/>
          </p:cNvSpPr>
          <p:nvPr>
            <p:ph type="pic" sz="quarter" idx="11"/>
          </p:nvPr>
        </p:nvSpPr>
        <p:spPr>
          <a:xfrm>
            <a:off x="7459204" y="1543532"/>
            <a:ext cx="3780296" cy="3780296"/>
          </a:xfrm>
          <a:custGeom>
            <a:avLst/>
            <a:gdLst>
              <a:gd name="connsiteX0" fmla="*/ 1890148 w 3780296"/>
              <a:gd name="connsiteY0" fmla="*/ 0 h 3780296"/>
              <a:gd name="connsiteX1" fmla="*/ 3780296 w 3780296"/>
              <a:gd name="connsiteY1" fmla="*/ 1890148 h 3780296"/>
              <a:gd name="connsiteX2" fmla="*/ 1890148 w 3780296"/>
              <a:gd name="connsiteY2" fmla="*/ 3780296 h 3780296"/>
              <a:gd name="connsiteX3" fmla="*/ 0 w 3780296"/>
              <a:gd name="connsiteY3" fmla="*/ 1890148 h 3780296"/>
              <a:gd name="connsiteX4" fmla="*/ 1890148 w 3780296"/>
              <a:gd name="connsiteY4" fmla="*/ 0 h 3780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296" h="3780296">
                <a:moveTo>
                  <a:pt x="1890148" y="0"/>
                </a:moveTo>
                <a:cubicBezTo>
                  <a:pt x="2934047" y="0"/>
                  <a:pt x="3780296" y="846249"/>
                  <a:pt x="3780296" y="1890148"/>
                </a:cubicBezTo>
                <a:cubicBezTo>
                  <a:pt x="3780296" y="2934047"/>
                  <a:pt x="2934047" y="3780296"/>
                  <a:pt x="1890148" y="3780296"/>
                </a:cubicBezTo>
                <a:cubicBezTo>
                  <a:pt x="846249" y="3780296"/>
                  <a:pt x="0" y="2934047"/>
                  <a:pt x="0" y="1890148"/>
                </a:cubicBezTo>
                <a:cubicBezTo>
                  <a:pt x="0" y="846249"/>
                  <a:pt x="846249" y="0"/>
                  <a:pt x="1890148" y="0"/>
                </a:cubicBezTo>
                <a:close/>
              </a:path>
            </a:pathLst>
          </a:custGeom>
          <a:solidFill>
            <a:schemeClr val="bg1">
              <a:lumMod val="95000"/>
            </a:schemeClr>
          </a:solidFill>
        </p:spPr>
        <p:txBody>
          <a:bodyPr wrap="square" anchor="ctr">
            <a:noAutofit/>
          </a:bodyPr>
          <a:lstStyle>
            <a:lvl1pPr>
              <a:defRPr lang="en-ID" sz="1500">
                <a:solidFill>
                  <a:schemeClr val="bg1">
                    <a:lumMod val="75000"/>
                  </a:schemeClr>
                </a:solidFill>
              </a:defRPr>
            </a:lvl1pPr>
          </a:lstStyle>
          <a:p>
            <a:pPr marL="0" lvl="0" indent="0" algn="ctr">
              <a:buNone/>
            </a:pPr>
            <a:endParaRPr lang="en-ID"/>
          </a:p>
        </p:txBody>
      </p:sp>
      <p:sp>
        <p:nvSpPr>
          <p:cNvPr id="5" name="Picture Placeholder 4">
            <a:extLst>
              <a:ext uri="{FF2B5EF4-FFF2-40B4-BE49-F238E27FC236}">
                <a16:creationId xmlns:a16="http://schemas.microsoft.com/office/drawing/2014/main" id="{EF95CFF8-18DC-77EE-7824-DC6E37748780}"/>
              </a:ext>
            </a:extLst>
          </p:cNvPr>
          <p:cNvSpPr>
            <a:spLocks noGrp="1"/>
          </p:cNvSpPr>
          <p:nvPr>
            <p:ph type="pic" sz="quarter" idx="10"/>
          </p:nvPr>
        </p:nvSpPr>
        <p:spPr>
          <a:xfrm>
            <a:off x="952500" y="1543532"/>
            <a:ext cx="3780296" cy="3780296"/>
          </a:xfrm>
          <a:custGeom>
            <a:avLst/>
            <a:gdLst>
              <a:gd name="connsiteX0" fmla="*/ 1890148 w 3780296"/>
              <a:gd name="connsiteY0" fmla="*/ 0 h 3780296"/>
              <a:gd name="connsiteX1" fmla="*/ 3780296 w 3780296"/>
              <a:gd name="connsiteY1" fmla="*/ 1890148 h 3780296"/>
              <a:gd name="connsiteX2" fmla="*/ 1890148 w 3780296"/>
              <a:gd name="connsiteY2" fmla="*/ 3780296 h 3780296"/>
              <a:gd name="connsiteX3" fmla="*/ 0 w 3780296"/>
              <a:gd name="connsiteY3" fmla="*/ 1890148 h 3780296"/>
              <a:gd name="connsiteX4" fmla="*/ 1890148 w 3780296"/>
              <a:gd name="connsiteY4" fmla="*/ 0 h 3780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296" h="3780296">
                <a:moveTo>
                  <a:pt x="1890148" y="0"/>
                </a:moveTo>
                <a:cubicBezTo>
                  <a:pt x="2934048" y="0"/>
                  <a:pt x="3780296" y="846249"/>
                  <a:pt x="3780296" y="1890148"/>
                </a:cubicBezTo>
                <a:cubicBezTo>
                  <a:pt x="3780296" y="2934047"/>
                  <a:pt x="2934048" y="3780296"/>
                  <a:pt x="1890148" y="3780296"/>
                </a:cubicBezTo>
                <a:cubicBezTo>
                  <a:pt x="846249" y="3780296"/>
                  <a:pt x="0" y="2934047"/>
                  <a:pt x="0" y="1890148"/>
                </a:cubicBezTo>
                <a:cubicBezTo>
                  <a:pt x="0" y="846249"/>
                  <a:pt x="846249" y="0"/>
                  <a:pt x="1890148" y="0"/>
                </a:cubicBezTo>
                <a:close/>
              </a:path>
            </a:pathLst>
          </a:custGeom>
          <a:solidFill>
            <a:schemeClr val="bg1">
              <a:lumMod val="95000"/>
            </a:schemeClr>
          </a:solidFill>
        </p:spPr>
        <p:txBody>
          <a:bodyPr wrap="square" anchor="ctr">
            <a:noAutofit/>
          </a:bodyPr>
          <a:lstStyle>
            <a:lvl1pPr>
              <a:defRPr lang="en-ID" sz="1500">
                <a:solidFill>
                  <a:schemeClr val="bg1">
                    <a:lumMod val="75000"/>
                  </a:schemeClr>
                </a:solidFill>
              </a:defRPr>
            </a:lvl1pPr>
          </a:lstStyle>
          <a:p>
            <a:pPr marL="0" lvl="0" indent="0" algn="ctr">
              <a:buNone/>
            </a:pPr>
            <a:endParaRPr lang="en-ID"/>
          </a:p>
        </p:txBody>
      </p:sp>
    </p:spTree>
    <p:extLst>
      <p:ext uri="{BB962C8B-B14F-4D97-AF65-F5344CB8AC3E}">
        <p14:creationId xmlns:p14="http://schemas.microsoft.com/office/powerpoint/2010/main" val="35200266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F0F8AF6-BDE4-DB9B-3B10-DC2526E3E9BA}"/>
              </a:ext>
            </a:extLst>
          </p:cNvPr>
          <p:cNvSpPr>
            <a:spLocks noGrp="1"/>
          </p:cNvSpPr>
          <p:nvPr>
            <p:ph type="pic" sz="quarter" idx="10"/>
          </p:nvPr>
        </p:nvSpPr>
        <p:spPr>
          <a:xfrm>
            <a:off x="0" y="0"/>
            <a:ext cx="12192000" cy="6858000"/>
          </a:xfrm>
          <a:prstGeom prst="rect">
            <a:avLst/>
          </a:prstGeom>
          <a:solidFill>
            <a:schemeClr val="bg1">
              <a:lumMod val="95000"/>
              <a:alpha val="50000"/>
            </a:schemeClr>
          </a:solidFill>
        </p:spPr>
        <p:txBody>
          <a:bodyPr wrap="square" anchor="ctr">
            <a:noAutofit/>
          </a:bodyPr>
          <a:lstStyle>
            <a:lvl1pPr>
              <a:defRPr lang="en-ID" sz="1500">
                <a:solidFill>
                  <a:schemeClr val="bg1">
                    <a:lumMod val="75000"/>
                  </a:schemeClr>
                </a:solidFill>
              </a:defRPr>
            </a:lvl1pPr>
          </a:lstStyle>
          <a:p>
            <a:pPr marL="0" lvl="0" indent="0" algn="ctr">
              <a:buNone/>
            </a:pPr>
            <a:endParaRPr lang="en-ID"/>
          </a:p>
        </p:txBody>
      </p:sp>
    </p:spTree>
    <p:extLst>
      <p:ext uri="{BB962C8B-B14F-4D97-AF65-F5344CB8AC3E}">
        <p14:creationId xmlns:p14="http://schemas.microsoft.com/office/powerpoint/2010/main" val="37775824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F0F8AF6-BDE4-DB9B-3B10-DC2526E3E9BA}"/>
              </a:ext>
            </a:extLst>
          </p:cNvPr>
          <p:cNvSpPr>
            <a:spLocks noGrp="1"/>
          </p:cNvSpPr>
          <p:nvPr>
            <p:ph type="pic" sz="quarter" idx="10"/>
          </p:nvPr>
        </p:nvSpPr>
        <p:spPr>
          <a:xfrm>
            <a:off x="0" y="0"/>
            <a:ext cx="12192000" cy="6457950"/>
          </a:xfrm>
          <a:prstGeom prst="rect">
            <a:avLst/>
          </a:prstGeom>
          <a:solidFill>
            <a:schemeClr val="bg1">
              <a:lumMod val="95000"/>
              <a:alpha val="50000"/>
            </a:schemeClr>
          </a:solidFill>
        </p:spPr>
        <p:txBody>
          <a:bodyPr wrap="square" anchor="ctr">
            <a:noAutofit/>
          </a:bodyPr>
          <a:lstStyle>
            <a:lvl1pPr>
              <a:defRPr lang="en-ID" sz="1500">
                <a:solidFill>
                  <a:schemeClr val="bg1">
                    <a:lumMod val="75000"/>
                  </a:schemeClr>
                </a:solidFill>
              </a:defRPr>
            </a:lvl1pPr>
          </a:lstStyle>
          <a:p>
            <a:pPr marL="0" lvl="0" indent="0" algn="ctr">
              <a:buNone/>
            </a:pPr>
            <a:endParaRPr lang="en-ID"/>
          </a:p>
        </p:txBody>
      </p:sp>
    </p:spTree>
    <p:extLst>
      <p:ext uri="{BB962C8B-B14F-4D97-AF65-F5344CB8AC3E}">
        <p14:creationId xmlns:p14="http://schemas.microsoft.com/office/powerpoint/2010/main" val="32894161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4C7B555-29AE-4A0D-AA09-65069067F599}"/>
              </a:ext>
            </a:extLst>
          </p:cNvPr>
          <p:cNvSpPr>
            <a:spLocks noGrp="1"/>
          </p:cNvSpPr>
          <p:nvPr>
            <p:ph type="pic" sz="quarter" idx="13" hasCustomPrompt="1"/>
          </p:nvPr>
        </p:nvSpPr>
        <p:spPr>
          <a:xfrm>
            <a:off x="0" y="0"/>
            <a:ext cx="4643242" cy="5544151"/>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1145360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4FE20D-B293-5419-CCE9-875ABFAC0920}"/>
              </a:ext>
            </a:extLst>
          </p:cNvPr>
          <p:cNvSpPr>
            <a:spLocks noGrp="1"/>
          </p:cNvSpPr>
          <p:nvPr>
            <p:ph type="pic" sz="quarter" idx="10"/>
          </p:nvPr>
        </p:nvSpPr>
        <p:spPr>
          <a:xfrm>
            <a:off x="9842499" y="0"/>
            <a:ext cx="2349501" cy="6489290"/>
          </a:xfrm>
          <a:custGeom>
            <a:avLst/>
            <a:gdLst>
              <a:gd name="connsiteX0" fmla="*/ 0 w 2349500"/>
              <a:gd name="connsiteY0" fmla="*/ 0 h 6858000"/>
              <a:gd name="connsiteX1" fmla="*/ 2349500 w 2349500"/>
              <a:gd name="connsiteY1" fmla="*/ 0 h 6858000"/>
              <a:gd name="connsiteX2" fmla="*/ 2349500 w 2349500"/>
              <a:gd name="connsiteY2" fmla="*/ 6858000 h 6858000"/>
              <a:gd name="connsiteX3" fmla="*/ 0 w 23495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49500" h="6858000">
                <a:moveTo>
                  <a:pt x="0" y="0"/>
                </a:moveTo>
                <a:lnTo>
                  <a:pt x="2349500" y="0"/>
                </a:lnTo>
                <a:lnTo>
                  <a:pt x="2349500" y="6858000"/>
                </a:lnTo>
                <a:lnTo>
                  <a:pt x="0" y="6858000"/>
                </a:lnTo>
                <a:close/>
              </a:path>
            </a:pathLst>
          </a:custGeom>
          <a:solidFill>
            <a:schemeClr val="bg1">
              <a:lumMod val="95000"/>
            </a:schemeClr>
          </a:solidFill>
        </p:spPr>
        <p:txBody>
          <a:bodyPr wrap="square" anchor="ctr">
            <a:noAutofit/>
          </a:bodyPr>
          <a:lstStyle>
            <a:lvl1pPr>
              <a:defRPr lang="en-ID" sz="1500">
                <a:solidFill>
                  <a:schemeClr val="bg1">
                    <a:lumMod val="75000"/>
                  </a:schemeClr>
                </a:solidFill>
              </a:defRPr>
            </a:lvl1pPr>
          </a:lstStyle>
          <a:p>
            <a:pPr marL="0" lvl="0" indent="0" algn="ctr">
              <a:buNone/>
            </a:pPr>
            <a:endParaRPr lang="en-ID"/>
          </a:p>
        </p:txBody>
      </p:sp>
      <p:sp>
        <p:nvSpPr>
          <p:cNvPr id="6" name="Picture Placeholder 5">
            <a:extLst>
              <a:ext uri="{FF2B5EF4-FFF2-40B4-BE49-F238E27FC236}">
                <a16:creationId xmlns:a16="http://schemas.microsoft.com/office/drawing/2014/main" id="{0ABBBECD-9119-3C5C-95C5-1F5BE05782D1}"/>
              </a:ext>
            </a:extLst>
          </p:cNvPr>
          <p:cNvSpPr>
            <a:spLocks noGrp="1"/>
          </p:cNvSpPr>
          <p:nvPr>
            <p:ph type="pic" sz="quarter" idx="11"/>
          </p:nvPr>
        </p:nvSpPr>
        <p:spPr>
          <a:xfrm>
            <a:off x="5686524" y="0"/>
            <a:ext cx="4155975" cy="6489290"/>
          </a:xfrm>
          <a:custGeom>
            <a:avLst/>
            <a:gdLst>
              <a:gd name="connsiteX0" fmla="*/ 0 w 2349500"/>
              <a:gd name="connsiteY0" fmla="*/ 0 h 6858000"/>
              <a:gd name="connsiteX1" fmla="*/ 2349500 w 2349500"/>
              <a:gd name="connsiteY1" fmla="*/ 0 h 6858000"/>
              <a:gd name="connsiteX2" fmla="*/ 2349500 w 2349500"/>
              <a:gd name="connsiteY2" fmla="*/ 6858000 h 6858000"/>
              <a:gd name="connsiteX3" fmla="*/ 0 w 23495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49500" h="6858000">
                <a:moveTo>
                  <a:pt x="0" y="0"/>
                </a:moveTo>
                <a:lnTo>
                  <a:pt x="2349500" y="0"/>
                </a:lnTo>
                <a:lnTo>
                  <a:pt x="2349500" y="6858000"/>
                </a:lnTo>
                <a:lnTo>
                  <a:pt x="0" y="6858000"/>
                </a:lnTo>
                <a:close/>
              </a:path>
            </a:pathLst>
          </a:custGeom>
          <a:solidFill>
            <a:schemeClr val="bg1">
              <a:lumMod val="95000"/>
            </a:schemeClr>
          </a:solidFill>
        </p:spPr>
        <p:txBody>
          <a:bodyPr wrap="square" anchor="ctr">
            <a:noAutofit/>
          </a:bodyPr>
          <a:lstStyle>
            <a:lvl1pPr>
              <a:defRPr lang="en-ID" sz="1500">
                <a:solidFill>
                  <a:schemeClr val="bg1">
                    <a:lumMod val="75000"/>
                  </a:schemeClr>
                </a:solidFill>
              </a:defRPr>
            </a:lvl1pPr>
          </a:lstStyle>
          <a:p>
            <a:pPr marL="0" lvl="0" indent="0" algn="ctr">
              <a:buNone/>
            </a:pPr>
            <a:endParaRPr lang="en-ID"/>
          </a:p>
        </p:txBody>
      </p:sp>
    </p:spTree>
    <p:extLst>
      <p:ext uri="{BB962C8B-B14F-4D97-AF65-F5344CB8AC3E}">
        <p14:creationId xmlns:p14="http://schemas.microsoft.com/office/powerpoint/2010/main" val="41489997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06432C-ECDC-733F-95DD-A2C2EC1AF35A}"/>
              </a:ext>
            </a:extLst>
          </p:cNvPr>
          <p:cNvSpPr>
            <a:spLocks noGrp="1"/>
          </p:cNvSpPr>
          <p:nvPr>
            <p:ph type="pic" sz="quarter" idx="10"/>
          </p:nvPr>
        </p:nvSpPr>
        <p:spPr>
          <a:xfrm>
            <a:off x="0" y="3568700"/>
            <a:ext cx="12192000" cy="3289301"/>
          </a:xfrm>
          <a:custGeom>
            <a:avLst/>
            <a:gdLst>
              <a:gd name="connsiteX0" fmla="*/ 0 w 12192000"/>
              <a:gd name="connsiteY0" fmla="*/ 0 h 3289301"/>
              <a:gd name="connsiteX1" fmla="*/ 12192000 w 12192000"/>
              <a:gd name="connsiteY1" fmla="*/ 0 h 3289301"/>
              <a:gd name="connsiteX2" fmla="*/ 12192000 w 12192000"/>
              <a:gd name="connsiteY2" fmla="*/ 3289301 h 3289301"/>
              <a:gd name="connsiteX3" fmla="*/ 0 w 12192000"/>
              <a:gd name="connsiteY3" fmla="*/ 3289301 h 3289301"/>
            </a:gdLst>
            <a:ahLst/>
            <a:cxnLst>
              <a:cxn ang="0">
                <a:pos x="connsiteX0" y="connsiteY0"/>
              </a:cxn>
              <a:cxn ang="0">
                <a:pos x="connsiteX1" y="connsiteY1"/>
              </a:cxn>
              <a:cxn ang="0">
                <a:pos x="connsiteX2" y="connsiteY2"/>
              </a:cxn>
              <a:cxn ang="0">
                <a:pos x="connsiteX3" y="connsiteY3"/>
              </a:cxn>
            </a:cxnLst>
            <a:rect l="l" t="t" r="r" b="b"/>
            <a:pathLst>
              <a:path w="12192000" h="3289301">
                <a:moveTo>
                  <a:pt x="0" y="0"/>
                </a:moveTo>
                <a:lnTo>
                  <a:pt x="12192000" y="0"/>
                </a:lnTo>
                <a:lnTo>
                  <a:pt x="12192000" y="3289301"/>
                </a:lnTo>
                <a:lnTo>
                  <a:pt x="0" y="3289301"/>
                </a:lnTo>
                <a:close/>
              </a:path>
            </a:pathLst>
          </a:custGeom>
          <a:solidFill>
            <a:schemeClr val="bg1">
              <a:lumMod val="95000"/>
            </a:schemeClr>
          </a:solidFill>
        </p:spPr>
        <p:txBody>
          <a:bodyPr wrap="square" anchor="ctr">
            <a:noAutofit/>
          </a:bodyPr>
          <a:lstStyle>
            <a:lvl1pPr>
              <a:defRPr lang="en-ID" sz="1500">
                <a:solidFill>
                  <a:schemeClr val="bg1">
                    <a:lumMod val="75000"/>
                  </a:schemeClr>
                </a:solidFill>
              </a:defRPr>
            </a:lvl1pPr>
          </a:lstStyle>
          <a:p>
            <a:pPr marL="0" lvl="0" indent="0" algn="ctr">
              <a:buNone/>
            </a:pPr>
            <a:endParaRPr lang="en-ID"/>
          </a:p>
        </p:txBody>
      </p:sp>
    </p:spTree>
    <p:extLst>
      <p:ext uri="{BB962C8B-B14F-4D97-AF65-F5344CB8AC3E}">
        <p14:creationId xmlns:p14="http://schemas.microsoft.com/office/powerpoint/2010/main" val="1974911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F0F8AF6-BDE4-DB9B-3B10-DC2526E3E9BA}"/>
              </a:ext>
            </a:extLst>
          </p:cNvPr>
          <p:cNvSpPr>
            <a:spLocks noGrp="1"/>
          </p:cNvSpPr>
          <p:nvPr>
            <p:ph type="pic" sz="quarter" idx="10"/>
          </p:nvPr>
        </p:nvSpPr>
        <p:spPr>
          <a:xfrm>
            <a:off x="0" y="0"/>
            <a:ext cx="12192000" cy="2583542"/>
          </a:xfrm>
          <a:prstGeom prst="rect">
            <a:avLst/>
          </a:prstGeom>
          <a:solidFill>
            <a:schemeClr val="bg1">
              <a:lumMod val="95000"/>
            </a:schemeClr>
          </a:solidFill>
        </p:spPr>
        <p:txBody>
          <a:bodyPr wrap="square" anchor="ctr">
            <a:noAutofit/>
          </a:bodyPr>
          <a:lstStyle>
            <a:lvl1pPr>
              <a:defRPr lang="en-ID" sz="1500">
                <a:solidFill>
                  <a:schemeClr val="bg1">
                    <a:lumMod val="75000"/>
                  </a:schemeClr>
                </a:solidFill>
              </a:defRPr>
            </a:lvl1pPr>
          </a:lstStyle>
          <a:p>
            <a:pPr marL="0" lvl="0" indent="0" algn="ctr">
              <a:buNone/>
            </a:pPr>
            <a:endParaRPr lang="en-ID"/>
          </a:p>
        </p:txBody>
      </p:sp>
    </p:spTree>
    <p:extLst>
      <p:ext uri="{BB962C8B-B14F-4D97-AF65-F5344CB8AC3E}">
        <p14:creationId xmlns:p14="http://schemas.microsoft.com/office/powerpoint/2010/main" val="16492213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004547E-27A4-4F48-7EA2-3E0B994C118A}"/>
              </a:ext>
            </a:extLst>
          </p:cNvPr>
          <p:cNvSpPr>
            <a:spLocks noGrp="1"/>
          </p:cNvSpPr>
          <p:nvPr>
            <p:ph type="pic" sz="quarter" idx="10" hasCustomPrompt="1"/>
          </p:nvPr>
        </p:nvSpPr>
        <p:spPr>
          <a:xfrm>
            <a:off x="4964131" y="1816159"/>
            <a:ext cx="5556847" cy="3225682"/>
          </a:xfrm>
          <a:prstGeom prst="roundRect">
            <a:avLst>
              <a:gd name="adj" fmla="val 12040"/>
            </a:avLst>
          </a:prstGeom>
          <a:solidFill>
            <a:schemeClr val="bg1">
              <a:lumMod val="95000"/>
            </a:schemeClr>
          </a:solidFill>
        </p:spPr>
        <p:txBody>
          <a:bodyPr wrap="square" anchor="ctr">
            <a:noAutofit/>
          </a:bodyPr>
          <a:lstStyle>
            <a:lvl1pPr>
              <a:defRPr lang="en-US" sz="1500" dirty="0">
                <a:solidFill>
                  <a:schemeClr val="bg1">
                    <a:lumMod val="75000"/>
                  </a:schemeClr>
                </a:solidFill>
              </a:defRPr>
            </a:lvl1pPr>
          </a:lstStyle>
          <a:p>
            <a:pPr marL="0" lvl="0" indent="0" algn="ctr">
              <a:buNone/>
            </a:pPr>
            <a:r>
              <a:rPr lang="en-US" dirty="0"/>
              <a:t>Image Placeholder</a:t>
            </a:r>
          </a:p>
        </p:txBody>
      </p:sp>
    </p:spTree>
    <p:extLst>
      <p:ext uri="{BB962C8B-B14F-4D97-AF65-F5344CB8AC3E}">
        <p14:creationId xmlns:p14="http://schemas.microsoft.com/office/powerpoint/2010/main" val="941844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089899E-D4F1-4D1A-3783-5011A32E3352}"/>
              </a:ext>
            </a:extLst>
          </p:cNvPr>
          <p:cNvSpPr>
            <a:spLocks noGrp="1"/>
          </p:cNvSpPr>
          <p:nvPr>
            <p:ph type="pic" sz="quarter" idx="10" hasCustomPrompt="1"/>
          </p:nvPr>
        </p:nvSpPr>
        <p:spPr>
          <a:xfrm>
            <a:off x="4796729" y="1"/>
            <a:ext cx="2642676" cy="5582051"/>
          </a:xfrm>
          <a:custGeom>
            <a:avLst/>
            <a:gdLst>
              <a:gd name="connsiteX0" fmla="*/ 0 w 2642676"/>
              <a:gd name="connsiteY0" fmla="*/ 0 h 5582051"/>
              <a:gd name="connsiteX1" fmla="*/ 2642676 w 2642676"/>
              <a:gd name="connsiteY1" fmla="*/ 0 h 5582051"/>
              <a:gd name="connsiteX2" fmla="*/ 2642676 w 2642676"/>
              <a:gd name="connsiteY2" fmla="*/ 5582051 h 5582051"/>
              <a:gd name="connsiteX3" fmla="*/ 0 w 2642676"/>
              <a:gd name="connsiteY3" fmla="*/ 5582051 h 5582051"/>
            </a:gdLst>
            <a:ahLst/>
            <a:cxnLst>
              <a:cxn ang="0">
                <a:pos x="connsiteX0" y="connsiteY0"/>
              </a:cxn>
              <a:cxn ang="0">
                <a:pos x="connsiteX1" y="connsiteY1"/>
              </a:cxn>
              <a:cxn ang="0">
                <a:pos x="connsiteX2" y="connsiteY2"/>
              </a:cxn>
              <a:cxn ang="0">
                <a:pos x="connsiteX3" y="connsiteY3"/>
              </a:cxn>
            </a:cxnLst>
            <a:rect l="l" t="t" r="r" b="b"/>
            <a:pathLst>
              <a:path w="2642676" h="5582051">
                <a:moveTo>
                  <a:pt x="0" y="0"/>
                </a:moveTo>
                <a:lnTo>
                  <a:pt x="2642676" y="0"/>
                </a:lnTo>
                <a:lnTo>
                  <a:pt x="2642676" y="5582051"/>
                </a:lnTo>
                <a:lnTo>
                  <a:pt x="0" y="5582051"/>
                </a:lnTo>
                <a:close/>
              </a:path>
            </a:pathLst>
          </a:custGeom>
          <a:solidFill>
            <a:schemeClr val="bg1">
              <a:lumMod val="95000"/>
            </a:schemeClr>
          </a:solidFill>
        </p:spPr>
        <p:txBody>
          <a:bodyPr/>
          <a:lstStyle>
            <a:lvl1pPr>
              <a:defRPr lang="en-US" dirty="0"/>
            </a:lvl1pPr>
          </a:lstStyle>
          <a:p>
            <a:pPr marL="0" marR="0" lvl="0" indent="0" fontAlgn="auto">
              <a:spcAft>
                <a:spcPts val="0"/>
              </a:spcAft>
              <a:buClrTx/>
              <a:buSzTx/>
              <a:buNone/>
              <a:tabLst/>
            </a:pPr>
            <a:r>
              <a:rPr lang="en-US" dirty="0"/>
              <a:t>Image Placeholder</a:t>
            </a:r>
          </a:p>
        </p:txBody>
      </p:sp>
    </p:spTree>
    <p:extLst>
      <p:ext uri="{BB962C8B-B14F-4D97-AF65-F5344CB8AC3E}">
        <p14:creationId xmlns:p14="http://schemas.microsoft.com/office/powerpoint/2010/main" val="24933555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2072FBD-334C-9195-5C79-89838E137F9D}"/>
              </a:ext>
            </a:extLst>
          </p:cNvPr>
          <p:cNvSpPr>
            <a:spLocks noGrp="1"/>
          </p:cNvSpPr>
          <p:nvPr>
            <p:ph type="pic" sz="quarter" idx="10" hasCustomPrompt="1"/>
          </p:nvPr>
        </p:nvSpPr>
        <p:spPr>
          <a:xfrm>
            <a:off x="4591595" y="1136631"/>
            <a:ext cx="2914105" cy="3124200"/>
          </a:xfrm>
          <a:custGeom>
            <a:avLst/>
            <a:gdLst>
              <a:gd name="connsiteX0" fmla="*/ 177352 w 2914105"/>
              <a:gd name="connsiteY0" fmla="*/ 0 h 3124200"/>
              <a:gd name="connsiteX1" fmla="*/ 2736753 w 2914105"/>
              <a:gd name="connsiteY1" fmla="*/ 0 h 3124200"/>
              <a:gd name="connsiteX2" fmla="*/ 2914105 w 2914105"/>
              <a:gd name="connsiteY2" fmla="*/ 177352 h 3124200"/>
              <a:gd name="connsiteX3" fmla="*/ 2914105 w 2914105"/>
              <a:gd name="connsiteY3" fmla="*/ 2946848 h 3124200"/>
              <a:gd name="connsiteX4" fmla="*/ 2736753 w 2914105"/>
              <a:gd name="connsiteY4" fmla="*/ 3124200 h 3124200"/>
              <a:gd name="connsiteX5" fmla="*/ 177352 w 2914105"/>
              <a:gd name="connsiteY5" fmla="*/ 3124200 h 3124200"/>
              <a:gd name="connsiteX6" fmla="*/ 0 w 2914105"/>
              <a:gd name="connsiteY6" fmla="*/ 2946848 h 3124200"/>
              <a:gd name="connsiteX7" fmla="*/ 0 w 2914105"/>
              <a:gd name="connsiteY7" fmla="*/ 177352 h 3124200"/>
              <a:gd name="connsiteX8" fmla="*/ 177352 w 2914105"/>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4105" h="3124200">
                <a:moveTo>
                  <a:pt x="177352" y="0"/>
                </a:moveTo>
                <a:lnTo>
                  <a:pt x="2736753" y="0"/>
                </a:lnTo>
                <a:cubicBezTo>
                  <a:pt x="2834702" y="0"/>
                  <a:pt x="2914105" y="79403"/>
                  <a:pt x="2914105" y="177352"/>
                </a:cubicBezTo>
                <a:lnTo>
                  <a:pt x="2914105" y="2946848"/>
                </a:lnTo>
                <a:cubicBezTo>
                  <a:pt x="2914105" y="3044797"/>
                  <a:pt x="2834702" y="3124200"/>
                  <a:pt x="2736753" y="3124200"/>
                </a:cubicBezTo>
                <a:lnTo>
                  <a:pt x="177352" y="3124200"/>
                </a:lnTo>
                <a:cubicBezTo>
                  <a:pt x="79403" y="3124200"/>
                  <a:pt x="0" y="3044797"/>
                  <a:pt x="0" y="2946848"/>
                </a:cubicBezTo>
                <a:lnTo>
                  <a:pt x="0" y="177352"/>
                </a:lnTo>
                <a:cubicBezTo>
                  <a:pt x="0" y="79403"/>
                  <a:pt x="79403" y="0"/>
                  <a:pt x="177352" y="0"/>
                </a:cubicBezTo>
                <a:close/>
              </a:path>
            </a:pathLst>
          </a:custGeom>
          <a:solidFill>
            <a:schemeClr val="bg1">
              <a:lumMod val="95000"/>
            </a:schemeClr>
          </a:solidFill>
        </p:spPr>
        <p:txBody>
          <a:bodyPr wrap="square" anchor="ctr">
            <a:noAutofit/>
          </a:bodyPr>
          <a:lstStyle>
            <a:lvl1pPr>
              <a:defRPr lang="en-US" sz="1500" dirty="0">
                <a:solidFill>
                  <a:schemeClr val="bg1">
                    <a:lumMod val="75000"/>
                  </a:schemeClr>
                </a:solidFill>
              </a:defRPr>
            </a:lvl1pPr>
          </a:lstStyle>
          <a:p>
            <a:pPr marL="0" lvl="0" indent="0" algn="ctr">
              <a:buNone/>
            </a:pPr>
            <a:r>
              <a:rPr lang="en-US" dirty="0"/>
              <a:t>Image Placeholder</a:t>
            </a:r>
          </a:p>
        </p:txBody>
      </p:sp>
      <p:sp>
        <p:nvSpPr>
          <p:cNvPr id="10" name="Picture Placeholder 9">
            <a:extLst>
              <a:ext uri="{FF2B5EF4-FFF2-40B4-BE49-F238E27FC236}">
                <a16:creationId xmlns:a16="http://schemas.microsoft.com/office/drawing/2014/main" id="{FB063A37-DBF6-43D7-CA96-8B6A3A7D7022}"/>
              </a:ext>
            </a:extLst>
          </p:cNvPr>
          <p:cNvSpPr>
            <a:spLocks noGrp="1"/>
          </p:cNvSpPr>
          <p:nvPr>
            <p:ph type="pic" sz="quarter" idx="11" hasCustomPrompt="1"/>
          </p:nvPr>
        </p:nvSpPr>
        <p:spPr>
          <a:xfrm>
            <a:off x="7877448" y="1136631"/>
            <a:ext cx="2914105" cy="3124200"/>
          </a:xfrm>
          <a:custGeom>
            <a:avLst/>
            <a:gdLst>
              <a:gd name="connsiteX0" fmla="*/ 177352 w 2914105"/>
              <a:gd name="connsiteY0" fmla="*/ 0 h 3124200"/>
              <a:gd name="connsiteX1" fmla="*/ 2736753 w 2914105"/>
              <a:gd name="connsiteY1" fmla="*/ 0 h 3124200"/>
              <a:gd name="connsiteX2" fmla="*/ 2914105 w 2914105"/>
              <a:gd name="connsiteY2" fmla="*/ 177352 h 3124200"/>
              <a:gd name="connsiteX3" fmla="*/ 2914105 w 2914105"/>
              <a:gd name="connsiteY3" fmla="*/ 2946848 h 3124200"/>
              <a:gd name="connsiteX4" fmla="*/ 2736753 w 2914105"/>
              <a:gd name="connsiteY4" fmla="*/ 3124200 h 3124200"/>
              <a:gd name="connsiteX5" fmla="*/ 177352 w 2914105"/>
              <a:gd name="connsiteY5" fmla="*/ 3124200 h 3124200"/>
              <a:gd name="connsiteX6" fmla="*/ 0 w 2914105"/>
              <a:gd name="connsiteY6" fmla="*/ 2946848 h 3124200"/>
              <a:gd name="connsiteX7" fmla="*/ 0 w 2914105"/>
              <a:gd name="connsiteY7" fmla="*/ 177352 h 3124200"/>
              <a:gd name="connsiteX8" fmla="*/ 177352 w 2914105"/>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4105" h="3124200">
                <a:moveTo>
                  <a:pt x="177352" y="0"/>
                </a:moveTo>
                <a:lnTo>
                  <a:pt x="2736753" y="0"/>
                </a:lnTo>
                <a:cubicBezTo>
                  <a:pt x="2834702" y="0"/>
                  <a:pt x="2914105" y="79403"/>
                  <a:pt x="2914105" y="177352"/>
                </a:cubicBezTo>
                <a:lnTo>
                  <a:pt x="2914105" y="2946848"/>
                </a:lnTo>
                <a:cubicBezTo>
                  <a:pt x="2914105" y="3044797"/>
                  <a:pt x="2834702" y="3124200"/>
                  <a:pt x="2736753" y="3124200"/>
                </a:cubicBezTo>
                <a:lnTo>
                  <a:pt x="177352" y="3124200"/>
                </a:lnTo>
                <a:cubicBezTo>
                  <a:pt x="79403" y="3124200"/>
                  <a:pt x="0" y="3044797"/>
                  <a:pt x="0" y="2946848"/>
                </a:cubicBezTo>
                <a:lnTo>
                  <a:pt x="0" y="177352"/>
                </a:lnTo>
                <a:cubicBezTo>
                  <a:pt x="0" y="79403"/>
                  <a:pt x="79403" y="0"/>
                  <a:pt x="177352" y="0"/>
                </a:cubicBezTo>
                <a:close/>
              </a:path>
            </a:pathLst>
          </a:custGeom>
          <a:solidFill>
            <a:schemeClr val="bg1">
              <a:lumMod val="95000"/>
            </a:schemeClr>
          </a:solidFill>
        </p:spPr>
        <p:txBody>
          <a:bodyPr wrap="square" anchor="ctr">
            <a:noAutofit/>
          </a:bodyPr>
          <a:lstStyle>
            <a:lvl1pPr>
              <a:defRPr lang="en-US" sz="1500" dirty="0">
                <a:solidFill>
                  <a:schemeClr val="bg1">
                    <a:lumMod val="75000"/>
                  </a:schemeClr>
                </a:solidFill>
              </a:defRPr>
            </a:lvl1pPr>
          </a:lstStyle>
          <a:p>
            <a:pPr marL="0" lvl="0" indent="0" algn="ctr">
              <a:buNone/>
            </a:pPr>
            <a:r>
              <a:rPr lang="en-US" dirty="0"/>
              <a:t>Image Placeholder</a:t>
            </a:r>
          </a:p>
        </p:txBody>
      </p:sp>
      <p:sp>
        <p:nvSpPr>
          <p:cNvPr id="11" name="Picture Placeholder 10">
            <a:extLst>
              <a:ext uri="{FF2B5EF4-FFF2-40B4-BE49-F238E27FC236}">
                <a16:creationId xmlns:a16="http://schemas.microsoft.com/office/drawing/2014/main" id="{0D03C0D9-3F20-8F4B-BA50-951008446D39}"/>
              </a:ext>
            </a:extLst>
          </p:cNvPr>
          <p:cNvSpPr>
            <a:spLocks noGrp="1"/>
          </p:cNvSpPr>
          <p:nvPr>
            <p:ph type="pic" sz="quarter" idx="12" hasCustomPrompt="1"/>
          </p:nvPr>
        </p:nvSpPr>
        <p:spPr>
          <a:xfrm>
            <a:off x="1305742" y="1136631"/>
            <a:ext cx="2914105" cy="3124200"/>
          </a:xfrm>
          <a:custGeom>
            <a:avLst/>
            <a:gdLst>
              <a:gd name="connsiteX0" fmla="*/ 177352 w 2914105"/>
              <a:gd name="connsiteY0" fmla="*/ 0 h 3124200"/>
              <a:gd name="connsiteX1" fmla="*/ 2736753 w 2914105"/>
              <a:gd name="connsiteY1" fmla="*/ 0 h 3124200"/>
              <a:gd name="connsiteX2" fmla="*/ 2914105 w 2914105"/>
              <a:gd name="connsiteY2" fmla="*/ 177352 h 3124200"/>
              <a:gd name="connsiteX3" fmla="*/ 2914105 w 2914105"/>
              <a:gd name="connsiteY3" fmla="*/ 2946848 h 3124200"/>
              <a:gd name="connsiteX4" fmla="*/ 2736753 w 2914105"/>
              <a:gd name="connsiteY4" fmla="*/ 3124200 h 3124200"/>
              <a:gd name="connsiteX5" fmla="*/ 177352 w 2914105"/>
              <a:gd name="connsiteY5" fmla="*/ 3124200 h 3124200"/>
              <a:gd name="connsiteX6" fmla="*/ 0 w 2914105"/>
              <a:gd name="connsiteY6" fmla="*/ 2946848 h 3124200"/>
              <a:gd name="connsiteX7" fmla="*/ 0 w 2914105"/>
              <a:gd name="connsiteY7" fmla="*/ 177352 h 3124200"/>
              <a:gd name="connsiteX8" fmla="*/ 177352 w 2914105"/>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4105" h="3124200">
                <a:moveTo>
                  <a:pt x="177352" y="0"/>
                </a:moveTo>
                <a:lnTo>
                  <a:pt x="2736753" y="0"/>
                </a:lnTo>
                <a:cubicBezTo>
                  <a:pt x="2834702" y="0"/>
                  <a:pt x="2914105" y="79403"/>
                  <a:pt x="2914105" y="177352"/>
                </a:cubicBezTo>
                <a:lnTo>
                  <a:pt x="2914105" y="2946848"/>
                </a:lnTo>
                <a:cubicBezTo>
                  <a:pt x="2914105" y="3044797"/>
                  <a:pt x="2834702" y="3124200"/>
                  <a:pt x="2736753" y="3124200"/>
                </a:cubicBezTo>
                <a:lnTo>
                  <a:pt x="177352" y="3124200"/>
                </a:lnTo>
                <a:cubicBezTo>
                  <a:pt x="79403" y="3124200"/>
                  <a:pt x="0" y="3044797"/>
                  <a:pt x="0" y="2946848"/>
                </a:cubicBezTo>
                <a:lnTo>
                  <a:pt x="0" y="177352"/>
                </a:lnTo>
                <a:cubicBezTo>
                  <a:pt x="0" y="79403"/>
                  <a:pt x="79403" y="0"/>
                  <a:pt x="177352" y="0"/>
                </a:cubicBezTo>
                <a:close/>
              </a:path>
            </a:pathLst>
          </a:custGeom>
          <a:solidFill>
            <a:schemeClr val="bg1">
              <a:lumMod val="95000"/>
            </a:schemeClr>
          </a:solidFill>
        </p:spPr>
        <p:txBody>
          <a:bodyPr wrap="square" anchor="ctr">
            <a:noAutofit/>
          </a:bodyPr>
          <a:lstStyle>
            <a:lvl1pPr>
              <a:defRPr lang="en-US" sz="1500" dirty="0">
                <a:solidFill>
                  <a:schemeClr val="bg1">
                    <a:lumMod val="75000"/>
                  </a:schemeClr>
                </a:solidFill>
              </a:defRPr>
            </a:lvl1pPr>
          </a:lstStyle>
          <a:p>
            <a:pPr marL="0" lvl="0" indent="0" algn="ctr">
              <a:buNone/>
            </a:pPr>
            <a:r>
              <a:rPr lang="en-US" dirty="0"/>
              <a:t>Image Placeholder</a:t>
            </a:r>
          </a:p>
        </p:txBody>
      </p:sp>
    </p:spTree>
    <p:extLst>
      <p:ext uri="{BB962C8B-B14F-4D97-AF65-F5344CB8AC3E}">
        <p14:creationId xmlns:p14="http://schemas.microsoft.com/office/powerpoint/2010/main" val="3071020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D732015-AA62-B810-9DAE-FF3EE5733103}"/>
              </a:ext>
            </a:extLst>
          </p:cNvPr>
          <p:cNvSpPr>
            <a:spLocks noGrp="1"/>
          </p:cNvSpPr>
          <p:nvPr>
            <p:ph type="pic" sz="quarter" idx="10" hasCustomPrompt="1"/>
          </p:nvPr>
        </p:nvSpPr>
        <p:spPr>
          <a:xfrm>
            <a:off x="6425204" y="944012"/>
            <a:ext cx="4249616" cy="2676638"/>
          </a:xfrm>
          <a:custGeom>
            <a:avLst/>
            <a:gdLst>
              <a:gd name="connsiteX0" fmla="*/ 0 w 4249616"/>
              <a:gd name="connsiteY0" fmla="*/ 0 h 2676638"/>
              <a:gd name="connsiteX1" fmla="*/ 4249616 w 4249616"/>
              <a:gd name="connsiteY1" fmla="*/ 0 h 2676638"/>
              <a:gd name="connsiteX2" fmla="*/ 4249616 w 4249616"/>
              <a:gd name="connsiteY2" fmla="*/ 2676638 h 2676638"/>
              <a:gd name="connsiteX3" fmla="*/ 0 w 4249616"/>
              <a:gd name="connsiteY3" fmla="*/ 2676638 h 2676638"/>
            </a:gdLst>
            <a:ahLst/>
            <a:cxnLst>
              <a:cxn ang="0">
                <a:pos x="connsiteX0" y="connsiteY0"/>
              </a:cxn>
              <a:cxn ang="0">
                <a:pos x="connsiteX1" y="connsiteY1"/>
              </a:cxn>
              <a:cxn ang="0">
                <a:pos x="connsiteX2" y="connsiteY2"/>
              </a:cxn>
              <a:cxn ang="0">
                <a:pos x="connsiteX3" y="connsiteY3"/>
              </a:cxn>
            </a:cxnLst>
            <a:rect l="l" t="t" r="r" b="b"/>
            <a:pathLst>
              <a:path w="4249616" h="2676638">
                <a:moveTo>
                  <a:pt x="0" y="0"/>
                </a:moveTo>
                <a:lnTo>
                  <a:pt x="4249616" y="0"/>
                </a:lnTo>
                <a:lnTo>
                  <a:pt x="4249616" y="2676638"/>
                </a:lnTo>
                <a:lnTo>
                  <a:pt x="0" y="2676638"/>
                </a:lnTo>
                <a:close/>
              </a:path>
            </a:pathLst>
          </a:custGeom>
          <a:solidFill>
            <a:schemeClr val="bg1">
              <a:lumMod val="95000"/>
            </a:schemeClr>
          </a:solidFill>
        </p:spPr>
        <p:txBody>
          <a:bodyPr/>
          <a:lstStyle>
            <a:lvl1pPr>
              <a:defRPr lang="en-US" dirty="0"/>
            </a:lvl1pPr>
          </a:lstStyle>
          <a:p>
            <a:pPr marL="0" marR="0" lvl="0" indent="0" fontAlgn="auto">
              <a:spcAft>
                <a:spcPts val="0"/>
              </a:spcAft>
              <a:buClrTx/>
              <a:buSzTx/>
              <a:buNone/>
              <a:tabLst/>
            </a:pPr>
            <a:r>
              <a:rPr lang="en-US" dirty="0"/>
              <a:t>Image Placeholder</a:t>
            </a:r>
          </a:p>
        </p:txBody>
      </p:sp>
    </p:spTree>
    <p:extLst>
      <p:ext uri="{BB962C8B-B14F-4D97-AF65-F5344CB8AC3E}">
        <p14:creationId xmlns:p14="http://schemas.microsoft.com/office/powerpoint/2010/main" val="3135196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3CE4B4-D816-EA6F-B2C1-8C3BB8F177B2}"/>
              </a:ext>
            </a:extLst>
          </p:cNvPr>
          <p:cNvSpPr>
            <a:spLocks noGrp="1"/>
          </p:cNvSpPr>
          <p:nvPr>
            <p:ph type="pic" sz="quarter" idx="10"/>
          </p:nvPr>
        </p:nvSpPr>
        <p:spPr>
          <a:xfrm>
            <a:off x="0" y="0"/>
            <a:ext cx="5473700" cy="4305300"/>
          </a:xfrm>
          <a:prstGeom prst="rect">
            <a:avLst/>
          </a:prstGeom>
          <a:solidFill>
            <a:schemeClr val="bg1">
              <a:lumMod val="95000"/>
            </a:schemeClr>
          </a:solidFill>
        </p:spPr>
        <p:txBody>
          <a:bodyPr/>
          <a:lstStyle>
            <a:lvl1pPr>
              <a:defRPr lang="en-ID"/>
            </a:lvl1pPr>
          </a:lstStyle>
          <a:p>
            <a:pPr marL="0" marR="0" lvl="0" indent="0" fontAlgn="auto">
              <a:spcAft>
                <a:spcPts val="0"/>
              </a:spcAft>
              <a:buClrTx/>
              <a:buSzTx/>
              <a:buNone/>
              <a:tabLst/>
            </a:pPr>
            <a:endParaRPr lang="en-ID"/>
          </a:p>
        </p:txBody>
      </p:sp>
    </p:spTree>
    <p:extLst>
      <p:ext uri="{BB962C8B-B14F-4D97-AF65-F5344CB8AC3E}">
        <p14:creationId xmlns:p14="http://schemas.microsoft.com/office/powerpoint/2010/main" val="441010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8614029-1FB2-08F8-7B8A-FE3F0733967D}"/>
              </a:ext>
            </a:extLst>
          </p:cNvPr>
          <p:cNvSpPr>
            <a:spLocks noGrp="1"/>
          </p:cNvSpPr>
          <p:nvPr>
            <p:ph type="pic" sz="quarter" idx="11"/>
          </p:nvPr>
        </p:nvSpPr>
        <p:spPr>
          <a:xfrm>
            <a:off x="6096000" y="3"/>
            <a:ext cx="6096000" cy="4584697"/>
          </a:xfrm>
          <a:custGeom>
            <a:avLst/>
            <a:gdLst>
              <a:gd name="connsiteX0" fmla="*/ 0 w 6096000"/>
              <a:gd name="connsiteY0" fmla="*/ 0 h 4983725"/>
              <a:gd name="connsiteX1" fmla="*/ 6096000 w 6096000"/>
              <a:gd name="connsiteY1" fmla="*/ 0 h 4983725"/>
              <a:gd name="connsiteX2" fmla="*/ 6096000 w 6096000"/>
              <a:gd name="connsiteY2" fmla="*/ 4229957 h 4983725"/>
              <a:gd name="connsiteX3" fmla="*/ 5767348 w 6096000"/>
              <a:gd name="connsiteY3" fmla="*/ 4319535 h 4983725"/>
              <a:gd name="connsiteX4" fmla="*/ 1 w 6096000"/>
              <a:gd name="connsiteY4" fmla="*/ 4983725 h 4983725"/>
              <a:gd name="connsiteX5" fmla="*/ 0 w 6096000"/>
              <a:gd name="connsiteY5" fmla="*/ 4983725 h 498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4983725">
                <a:moveTo>
                  <a:pt x="0" y="0"/>
                </a:moveTo>
                <a:lnTo>
                  <a:pt x="6096000" y="0"/>
                </a:lnTo>
                <a:lnTo>
                  <a:pt x="6096000" y="4229957"/>
                </a:lnTo>
                <a:lnTo>
                  <a:pt x="5767348" y="4319535"/>
                </a:lnTo>
                <a:cubicBezTo>
                  <a:pt x="4159101" y="4736689"/>
                  <a:pt x="2162729" y="4983725"/>
                  <a:pt x="1" y="4983725"/>
                </a:cubicBezTo>
                <a:lnTo>
                  <a:pt x="0" y="4983725"/>
                </a:lnTo>
                <a:close/>
              </a:path>
            </a:pathLst>
          </a:custGeom>
          <a:solidFill>
            <a:schemeClr val="bg1">
              <a:lumMod val="95000"/>
            </a:schemeClr>
          </a:solidFill>
        </p:spPr>
        <p:txBody>
          <a:bodyPr/>
          <a:lstStyle>
            <a:lvl1pPr>
              <a:defRPr lang="en-ID"/>
            </a:lvl1pPr>
          </a:lstStyle>
          <a:p>
            <a:pPr marL="0" marR="0" lvl="0" indent="0" fontAlgn="auto">
              <a:spcAft>
                <a:spcPts val="0"/>
              </a:spcAft>
              <a:buClrTx/>
              <a:buSzTx/>
              <a:buNone/>
              <a:tabLst/>
            </a:pPr>
            <a:endParaRPr lang="en-ID"/>
          </a:p>
        </p:txBody>
      </p:sp>
    </p:spTree>
    <p:extLst>
      <p:ext uri="{BB962C8B-B14F-4D97-AF65-F5344CB8AC3E}">
        <p14:creationId xmlns:p14="http://schemas.microsoft.com/office/powerpoint/2010/main" val="2997588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B9342A4-9744-8307-0F82-29AE4C726262}"/>
              </a:ext>
            </a:extLst>
          </p:cNvPr>
          <p:cNvSpPr>
            <a:spLocks noGrp="1"/>
          </p:cNvSpPr>
          <p:nvPr>
            <p:ph type="pic" sz="quarter" idx="11" hasCustomPrompt="1"/>
          </p:nvPr>
        </p:nvSpPr>
        <p:spPr>
          <a:xfrm>
            <a:off x="5558347" y="2"/>
            <a:ext cx="6633653" cy="6475458"/>
          </a:xfrm>
          <a:custGeom>
            <a:avLst/>
            <a:gdLst>
              <a:gd name="connsiteX0" fmla="*/ 1968965 w 7025539"/>
              <a:gd name="connsiteY0" fmla="*/ 838490 h 6857999"/>
              <a:gd name="connsiteX1" fmla="*/ 7014137 w 7025539"/>
              <a:gd name="connsiteY1" fmla="*/ 2282895 h 6857999"/>
              <a:gd name="connsiteX2" fmla="*/ 7025539 w 7025539"/>
              <a:gd name="connsiteY2" fmla="*/ 2288281 h 6857999"/>
              <a:gd name="connsiteX3" fmla="*/ 7025539 w 7025539"/>
              <a:gd name="connsiteY3" fmla="*/ 4596381 h 6857999"/>
              <a:gd name="connsiteX4" fmla="*/ 6955072 w 7025539"/>
              <a:gd name="connsiteY4" fmla="*/ 4560155 h 6857999"/>
              <a:gd name="connsiteX5" fmla="*/ 6690667 w 7025539"/>
              <a:gd name="connsiteY5" fmla="*/ 4437534 h 6857999"/>
              <a:gd name="connsiteX6" fmla="*/ 7012621 w 7025539"/>
              <a:gd name="connsiteY6" fmla="*/ 4671227 h 6857999"/>
              <a:gd name="connsiteX7" fmla="*/ 7025539 w 7025539"/>
              <a:gd name="connsiteY7" fmla="*/ 4680804 h 6857999"/>
              <a:gd name="connsiteX8" fmla="*/ 7025539 w 7025539"/>
              <a:gd name="connsiteY8" fmla="*/ 6857999 h 6857999"/>
              <a:gd name="connsiteX9" fmla="*/ 6130983 w 7025539"/>
              <a:gd name="connsiteY9" fmla="*/ 6857999 h 6857999"/>
              <a:gd name="connsiteX10" fmla="*/ 6094977 w 7025539"/>
              <a:gd name="connsiteY10" fmla="*/ 6845038 h 6857999"/>
              <a:gd name="connsiteX11" fmla="*/ 5962863 w 7025539"/>
              <a:gd name="connsiteY11" fmla="*/ 6789445 h 6857999"/>
              <a:gd name="connsiteX12" fmla="*/ 2979469 w 7025539"/>
              <a:gd name="connsiteY12" fmla="*/ 5806976 h 6857999"/>
              <a:gd name="connsiteX13" fmla="*/ 92314 w 7025539"/>
              <a:gd name="connsiteY13" fmla="*/ 4591922 h 6857999"/>
              <a:gd name="connsiteX14" fmla="*/ 765983 w 7025539"/>
              <a:gd name="connsiteY14" fmla="*/ 3388899 h 6857999"/>
              <a:gd name="connsiteX15" fmla="*/ 5802466 w 7025539"/>
              <a:gd name="connsiteY15" fmla="*/ 4640043 h 6857999"/>
              <a:gd name="connsiteX16" fmla="*/ 1547921 w 7025539"/>
              <a:gd name="connsiteY16" fmla="*/ 3172355 h 6857999"/>
              <a:gd name="connsiteX17" fmla="*/ 1042669 w 7025539"/>
              <a:gd name="connsiteY17" fmla="*/ 1861059 h 6857999"/>
              <a:gd name="connsiteX18" fmla="*/ 1148933 w 7025539"/>
              <a:gd name="connsiteY18" fmla="*/ 1839004 h 6857999"/>
              <a:gd name="connsiteX19" fmla="*/ 1968965 w 7025539"/>
              <a:gd name="connsiteY19" fmla="*/ 838490 h 6857999"/>
              <a:gd name="connsiteX20" fmla="*/ 3268725 w 7025539"/>
              <a:gd name="connsiteY20" fmla="*/ 0 h 6857999"/>
              <a:gd name="connsiteX21" fmla="*/ 5881319 w 7025539"/>
              <a:gd name="connsiteY21" fmla="*/ 0 h 6857999"/>
              <a:gd name="connsiteX22" fmla="*/ 6022261 w 7025539"/>
              <a:gd name="connsiteY22" fmla="*/ 81086 h 6857999"/>
              <a:gd name="connsiteX23" fmla="*/ 6916817 w 7025539"/>
              <a:gd name="connsiteY23" fmla="*/ 607161 h 6857999"/>
              <a:gd name="connsiteX24" fmla="*/ 7025539 w 7025539"/>
              <a:gd name="connsiteY24" fmla="*/ 671889 h 6857999"/>
              <a:gd name="connsiteX25" fmla="*/ 7025539 w 7025539"/>
              <a:gd name="connsiteY25" fmla="*/ 2033382 h 6857999"/>
              <a:gd name="connsiteX26" fmla="*/ 6913271 w 7025539"/>
              <a:gd name="connsiteY26" fmla="*/ 1956120 h 6857999"/>
              <a:gd name="connsiteX27" fmla="*/ 3343437 w 7025539"/>
              <a:gd name="connsiteY27" fmla="*/ 2929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025539" h="6857999">
                <a:moveTo>
                  <a:pt x="1968965" y="838490"/>
                </a:moveTo>
                <a:cubicBezTo>
                  <a:pt x="3805500" y="885734"/>
                  <a:pt x="5989893" y="1802650"/>
                  <a:pt x="7014137" y="2282895"/>
                </a:cubicBezTo>
                <a:lnTo>
                  <a:pt x="7025539" y="2288281"/>
                </a:lnTo>
                <a:lnTo>
                  <a:pt x="7025539" y="4596381"/>
                </a:lnTo>
                <a:lnTo>
                  <a:pt x="6955072" y="4560155"/>
                </a:lnTo>
                <a:cubicBezTo>
                  <a:pt x="6868608" y="4517987"/>
                  <a:pt x="6780389" y="4477134"/>
                  <a:pt x="6690667" y="4437534"/>
                </a:cubicBezTo>
                <a:cubicBezTo>
                  <a:pt x="6802444" y="4517485"/>
                  <a:pt x="6909992" y="4595651"/>
                  <a:pt x="7012621" y="4671227"/>
                </a:cubicBezTo>
                <a:lnTo>
                  <a:pt x="7025539" y="4680804"/>
                </a:lnTo>
                <a:lnTo>
                  <a:pt x="7025539" y="6857999"/>
                </a:lnTo>
                <a:lnTo>
                  <a:pt x="6130983" y="6857999"/>
                </a:lnTo>
                <a:lnTo>
                  <a:pt x="6094977" y="6845038"/>
                </a:lnTo>
                <a:cubicBezTo>
                  <a:pt x="6049567" y="6827387"/>
                  <a:pt x="6005468" y="6808869"/>
                  <a:pt x="5962863" y="6789445"/>
                </a:cubicBezTo>
                <a:cubicBezTo>
                  <a:pt x="4872160" y="6292195"/>
                  <a:pt x="4583445" y="6175903"/>
                  <a:pt x="2979469" y="5806976"/>
                </a:cubicBezTo>
                <a:cubicBezTo>
                  <a:pt x="1403564" y="5446069"/>
                  <a:pt x="407094" y="5496195"/>
                  <a:pt x="92314" y="4591922"/>
                </a:cubicBezTo>
                <a:cubicBezTo>
                  <a:pt x="-316700" y="3412959"/>
                  <a:pt x="765983" y="3388899"/>
                  <a:pt x="765983" y="3388899"/>
                </a:cubicBezTo>
                <a:cubicBezTo>
                  <a:pt x="3300264" y="3453060"/>
                  <a:pt x="5802466" y="4640043"/>
                  <a:pt x="5802466" y="4640043"/>
                </a:cubicBezTo>
                <a:cubicBezTo>
                  <a:pt x="4679683" y="3886149"/>
                  <a:pt x="2546396" y="3304687"/>
                  <a:pt x="1547921" y="3172355"/>
                </a:cubicBezTo>
                <a:cubicBezTo>
                  <a:pt x="561477" y="3042027"/>
                  <a:pt x="555462" y="1979357"/>
                  <a:pt x="1042669" y="1861059"/>
                </a:cubicBezTo>
                <a:cubicBezTo>
                  <a:pt x="1078759" y="1853039"/>
                  <a:pt x="1112843" y="1845019"/>
                  <a:pt x="1148933" y="1839004"/>
                </a:cubicBezTo>
                <a:cubicBezTo>
                  <a:pt x="894301" y="832475"/>
                  <a:pt x="1968965" y="838490"/>
                  <a:pt x="1968965" y="838490"/>
                </a:cubicBezTo>
                <a:close/>
                <a:moveTo>
                  <a:pt x="3268725" y="0"/>
                </a:moveTo>
                <a:lnTo>
                  <a:pt x="5881319" y="0"/>
                </a:lnTo>
                <a:lnTo>
                  <a:pt x="6022261" y="81086"/>
                </a:lnTo>
                <a:cubicBezTo>
                  <a:pt x="6300421" y="241979"/>
                  <a:pt x="6630637" y="437022"/>
                  <a:pt x="6916817" y="607161"/>
                </a:cubicBezTo>
                <a:lnTo>
                  <a:pt x="7025539" y="671889"/>
                </a:lnTo>
                <a:lnTo>
                  <a:pt x="7025539" y="2033382"/>
                </a:lnTo>
                <a:lnTo>
                  <a:pt x="6913271" y="1956120"/>
                </a:lnTo>
                <a:cubicBezTo>
                  <a:pt x="5327317" y="885048"/>
                  <a:pt x="4006633" y="292645"/>
                  <a:pt x="3343437" y="29298"/>
                </a:cubicBezTo>
                <a:close/>
              </a:path>
            </a:pathLst>
          </a:custGeom>
          <a:solidFill>
            <a:schemeClr val="bg1">
              <a:lumMod val="95000"/>
            </a:schemeClr>
          </a:solidFill>
        </p:spPr>
        <p:txBody>
          <a:bodyPr/>
          <a:lstStyle>
            <a:lvl1pPr>
              <a:defRPr lang="en-US" dirty="0"/>
            </a:lvl1pPr>
          </a:lstStyle>
          <a:p>
            <a:pPr marL="0" marR="0" lvl="0" indent="0" fontAlgn="auto">
              <a:spcAft>
                <a:spcPts val="0"/>
              </a:spcAft>
              <a:buClrTx/>
              <a:buSzTx/>
              <a:buNone/>
              <a:tabLst/>
            </a:pPr>
            <a:r>
              <a:rPr lang="en-US" dirty="0"/>
              <a:t>Image Placeholder</a:t>
            </a:r>
          </a:p>
        </p:txBody>
      </p:sp>
    </p:spTree>
    <p:extLst>
      <p:ext uri="{BB962C8B-B14F-4D97-AF65-F5344CB8AC3E}">
        <p14:creationId xmlns:p14="http://schemas.microsoft.com/office/powerpoint/2010/main" val="2957401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6B7EFD0-1743-BC57-2E24-ACBD649B842C}"/>
              </a:ext>
            </a:extLst>
          </p:cNvPr>
          <p:cNvSpPr>
            <a:spLocks noGrp="1"/>
          </p:cNvSpPr>
          <p:nvPr>
            <p:ph type="pic" sz="quarter" idx="14" hasCustomPrompt="1"/>
          </p:nvPr>
        </p:nvSpPr>
        <p:spPr>
          <a:xfrm>
            <a:off x="7526956" y="1313849"/>
            <a:ext cx="4665044" cy="492343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7835463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22493CF-9E87-413C-A0A7-1A55A1A35CEC}"/>
              </a:ext>
            </a:extLst>
          </p:cNvPr>
          <p:cNvSpPr>
            <a:spLocks noGrp="1"/>
          </p:cNvSpPr>
          <p:nvPr>
            <p:ph type="pic" sz="quarter" idx="10" hasCustomPrompt="1"/>
          </p:nvPr>
        </p:nvSpPr>
        <p:spPr>
          <a:xfrm>
            <a:off x="0" y="2014377"/>
            <a:ext cx="12192000" cy="4843623"/>
          </a:xfrm>
          <a:custGeom>
            <a:avLst/>
            <a:gdLst>
              <a:gd name="connsiteX0" fmla="*/ 0 w 12192000"/>
              <a:gd name="connsiteY0" fmla="*/ 0 h 2829247"/>
              <a:gd name="connsiteX1" fmla="*/ 12192000 w 12192000"/>
              <a:gd name="connsiteY1" fmla="*/ 0 h 2829247"/>
              <a:gd name="connsiteX2" fmla="*/ 12192000 w 12192000"/>
              <a:gd name="connsiteY2" fmla="*/ 2829247 h 2829247"/>
              <a:gd name="connsiteX3" fmla="*/ 0 w 12192000"/>
              <a:gd name="connsiteY3" fmla="*/ 2829247 h 2829247"/>
            </a:gdLst>
            <a:ahLst/>
            <a:cxnLst>
              <a:cxn ang="0">
                <a:pos x="connsiteX0" y="connsiteY0"/>
              </a:cxn>
              <a:cxn ang="0">
                <a:pos x="connsiteX1" y="connsiteY1"/>
              </a:cxn>
              <a:cxn ang="0">
                <a:pos x="connsiteX2" y="connsiteY2"/>
              </a:cxn>
              <a:cxn ang="0">
                <a:pos x="connsiteX3" y="connsiteY3"/>
              </a:cxn>
            </a:cxnLst>
            <a:rect l="l" t="t" r="r" b="b"/>
            <a:pathLst>
              <a:path w="12192000" h="2829247">
                <a:moveTo>
                  <a:pt x="0" y="0"/>
                </a:moveTo>
                <a:lnTo>
                  <a:pt x="12192000" y="0"/>
                </a:lnTo>
                <a:lnTo>
                  <a:pt x="12192000" y="2829247"/>
                </a:lnTo>
                <a:lnTo>
                  <a:pt x="0" y="2829247"/>
                </a:lnTo>
                <a:close/>
              </a:path>
            </a:pathLst>
          </a:custGeom>
          <a:solidFill>
            <a:schemeClr val="bg1">
              <a:lumMod val="95000"/>
            </a:schemeClr>
          </a:solidFill>
        </p:spPr>
        <p:txBody>
          <a:bodyPr/>
          <a:lstStyle>
            <a:lvl1pPr>
              <a:defRPr lang="en-ID" dirty="0"/>
            </a:lvl1pPr>
          </a:lstStyle>
          <a:p>
            <a:pPr marL="0" marR="0" lvl="0" indent="0" fontAlgn="auto">
              <a:spcAft>
                <a:spcPts val="0"/>
              </a:spcAft>
              <a:buClrTx/>
              <a:buSzTx/>
              <a:buNone/>
              <a:tabLst/>
            </a:pPr>
            <a:r>
              <a:rPr lang="en-US" dirty="0"/>
              <a:t>Image Placeholder</a:t>
            </a:r>
          </a:p>
          <a:p>
            <a:pPr marL="0" marR="0" lvl="0" indent="0" fontAlgn="auto">
              <a:spcAft>
                <a:spcPts val="0"/>
              </a:spcAft>
              <a:buClrTx/>
              <a:buSzTx/>
              <a:buNone/>
              <a:tabLst/>
            </a:pPr>
            <a:endParaRPr lang="en-ID" dirty="0"/>
          </a:p>
          <a:p>
            <a:pPr marL="0" marR="0" lvl="0" indent="0" fontAlgn="auto">
              <a:spcAft>
                <a:spcPts val="0"/>
              </a:spcAft>
              <a:buClrTx/>
              <a:buSzTx/>
              <a:buNone/>
              <a:tabLst/>
            </a:pPr>
            <a:endParaRPr lang="en-ID" dirty="0"/>
          </a:p>
          <a:p>
            <a:pPr marL="0" marR="0" lvl="0" indent="0" fontAlgn="auto">
              <a:spcAft>
                <a:spcPts val="0"/>
              </a:spcAft>
              <a:buClrTx/>
              <a:buSzTx/>
              <a:buNone/>
              <a:tabLst/>
            </a:pPr>
            <a:endParaRPr lang="en-ID" dirty="0"/>
          </a:p>
          <a:p>
            <a:pPr marL="0" marR="0" lvl="0" indent="0" fontAlgn="auto">
              <a:spcAft>
                <a:spcPts val="0"/>
              </a:spcAft>
              <a:buClrTx/>
              <a:buSzTx/>
              <a:buNone/>
              <a:tabLst/>
            </a:pPr>
            <a:endParaRPr lang="en-ID" dirty="0"/>
          </a:p>
        </p:txBody>
      </p:sp>
    </p:spTree>
    <p:extLst>
      <p:ext uri="{BB962C8B-B14F-4D97-AF65-F5344CB8AC3E}">
        <p14:creationId xmlns:p14="http://schemas.microsoft.com/office/powerpoint/2010/main" val="38272440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443912B-91E8-478D-8BFD-B775EE215C3A}"/>
              </a:ext>
            </a:extLst>
          </p:cNvPr>
          <p:cNvSpPr>
            <a:spLocks noGrp="1"/>
          </p:cNvSpPr>
          <p:nvPr>
            <p:ph type="pic" sz="quarter" idx="10"/>
          </p:nvPr>
        </p:nvSpPr>
        <p:spPr>
          <a:xfrm>
            <a:off x="0" y="0"/>
            <a:ext cx="12192000" cy="6858000"/>
          </a:xfrm>
          <a:custGeom>
            <a:avLst/>
            <a:gdLst>
              <a:gd name="connsiteX0" fmla="*/ 0 w 19477038"/>
              <a:gd name="connsiteY0" fmla="*/ 0 h 10972800"/>
              <a:gd name="connsiteX1" fmla="*/ 6536801 w 19477038"/>
              <a:gd name="connsiteY1" fmla="*/ 0 h 10972800"/>
              <a:gd name="connsiteX2" fmla="*/ 6676030 w 19477038"/>
              <a:gd name="connsiteY2" fmla="*/ 282090 h 10972800"/>
              <a:gd name="connsiteX3" fmla="*/ 19021384 w 19477038"/>
              <a:gd name="connsiteY3" fmla="*/ 9857401 h 10972800"/>
              <a:gd name="connsiteX4" fmla="*/ 19477038 w 19477038"/>
              <a:gd name="connsiteY4" fmla="*/ 9949369 h 10972800"/>
              <a:gd name="connsiteX5" fmla="*/ 19477038 w 19477038"/>
              <a:gd name="connsiteY5" fmla="*/ 10972800 h 10972800"/>
              <a:gd name="connsiteX6" fmla="*/ 0 w 19477038"/>
              <a:gd name="connsiteY6" fmla="*/ 10972800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7038" h="10972800">
                <a:moveTo>
                  <a:pt x="0" y="0"/>
                </a:moveTo>
                <a:lnTo>
                  <a:pt x="6536801" y="0"/>
                </a:lnTo>
                <a:lnTo>
                  <a:pt x="6676030" y="282090"/>
                </a:lnTo>
                <a:cubicBezTo>
                  <a:pt x="9126315" y="5098777"/>
                  <a:pt x="13630739" y="8682748"/>
                  <a:pt x="19021384" y="9857401"/>
                </a:cubicBezTo>
                <a:lnTo>
                  <a:pt x="19477038" y="9949369"/>
                </a:lnTo>
                <a:lnTo>
                  <a:pt x="19477038" y="10972800"/>
                </a:lnTo>
                <a:lnTo>
                  <a:pt x="0" y="10972800"/>
                </a:lnTo>
                <a:close/>
              </a:path>
            </a:pathLst>
          </a:custGeom>
          <a:solidFill>
            <a:schemeClr val="bg1">
              <a:lumMod val="95000"/>
            </a:schemeClr>
          </a:solidFill>
        </p:spPr>
        <p:txBody>
          <a:bodyPr wrap="square" anchor="ctr">
            <a:noAutofit/>
          </a:bodyPr>
          <a:lstStyle>
            <a:lvl1pPr marL="0" indent="0" algn="ctr">
              <a:buNone/>
              <a:defRPr sz="1500">
                <a:solidFill>
                  <a:schemeClr val="bg1">
                    <a:lumMod val="75000"/>
                  </a:schemeClr>
                </a:solidFill>
              </a:defRPr>
            </a:lvl1pPr>
          </a:lstStyle>
          <a:p>
            <a:endParaRPr lang="en-US"/>
          </a:p>
        </p:txBody>
      </p:sp>
    </p:spTree>
    <p:extLst>
      <p:ext uri="{BB962C8B-B14F-4D97-AF65-F5344CB8AC3E}">
        <p14:creationId xmlns:p14="http://schemas.microsoft.com/office/powerpoint/2010/main" val="21770365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504C57C-13AC-DB44-32D8-CD67906B16CA}"/>
              </a:ext>
            </a:extLst>
          </p:cNvPr>
          <p:cNvSpPr>
            <a:spLocks noGrp="1"/>
          </p:cNvSpPr>
          <p:nvPr>
            <p:ph type="pic" sz="quarter" idx="14"/>
          </p:nvPr>
        </p:nvSpPr>
        <p:spPr>
          <a:xfrm>
            <a:off x="7354254" y="5018582"/>
            <a:ext cx="1083655" cy="1081979"/>
          </a:xfrm>
          <a:custGeom>
            <a:avLst/>
            <a:gdLst>
              <a:gd name="connsiteX0" fmla="*/ 541828 w 1083655"/>
              <a:gd name="connsiteY0" fmla="*/ 0 h 1081979"/>
              <a:gd name="connsiteX1" fmla="*/ 1083655 w 1083655"/>
              <a:gd name="connsiteY1" fmla="*/ 540990 h 1081979"/>
              <a:gd name="connsiteX2" fmla="*/ 541828 w 1083655"/>
              <a:gd name="connsiteY2" fmla="*/ 1081979 h 1081979"/>
              <a:gd name="connsiteX3" fmla="*/ 0 w 1083655"/>
              <a:gd name="connsiteY3" fmla="*/ 540990 h 1081979"/>
              <a:gd name="connsiteX4" fmla="*/ 541828 w 1083655"/>
              <a:gd name="connsiteY4" fmla="*/ 0 h 108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655" h="1081979">
                <a:moveTo>
                  <a:pt x="541828" y="0"/>
                </a:moveTo>
                <a:cubicBezTo>
                  <a:pt x="841071" y="0"/>
                  <a:pt x="1083655" y="242210"/>
                  <a:pt x="1083655" y="540990"/>
                </a:cubicBezTo>
                <a:cubicBezTo>
                  <a:pt x="1083655" y="839770"/>
                  <a:pt x="841071" y="1081979"/>
                  <a:pt x="541828" y="1081979"/>
                </a:cubicBezTo>
                <a:cubicBezTo>
                  <a:pt x="242585" y="1081979"/>
                  <a:pt x="0" y="839770"/>
                  <a:pt x="0" y="540990"/>
                </a:cubicBezTo>
                <a:cubicBezTo>
                  <a:pt x="0" y="242210"/>
                  <a:pt x="242585" y="0"/>
                  <a:pt x="541828" y="0"/>
                </a:cubicBez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
        <p:nvSpPr>
          <p:cNvPr id="19" name="Picture Placeholder 18">
            <a:extLst>
              <a:ext uri="{FF2B5EF4-FFF2-40B4-BE49-F238E27FC236}">
                <a16:creationId xmlns:a16="http://schemas.microsoft.com/office/drawing/2014/main" id="{75EFC6FA-90B0-50FB-873E-EAC7A668B583}"/>
              </a:ext>
            </a:extLst>
          </p:cNvPr>
          <p:cNvSpPr>
            <a:spLocks noGrp="1"/>
          </p:cNvSpPr>
          <p:nvPr>
            <p:ph type="pic" sz="quarter" idx="13"/>
          </p:nvPr>
        </p:nvSpPr>
        <p:spPr>
          <a:xfrm>
            <a:off x="5834157" y="4021319"/>
            <a:ext cx="879885" cy="878525"/>
          </a:xfrm>
          <a:custGeom>
            <a:avLst/>
            <a:gdLst>
              <a:gd name="connsiteX0" fmla="*/ 439943 w 879885"/>
              <a:gd name="connsiteY0" fmla="*/ 0 h 878525"/>
              <a:gd name="connsiteX1" fmla="*/ 879885 w 879885"/>
              <a:gd name="connsiteY1" fmla="*/ 439263 h 878525"/>
              <a:gd name="connsiteX2" fmla="*/ 439943 w 879885"/>
              <a:gd name="connsiteY2" fmla="*/ 878525 h 878525"/>
              <a:gd name="connsiteX3" fmla="*/ 0 w 879885"/>
              <a:gd name="connsiteY3" fmla="*/ 439263 h 878525"/>
              <a:gd name="connsiteX4" fmla="*/ 439943 w 879885"/>
              <a:gd name="connsiteY4" fmla="*/ 0 h 87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85" h="878525">
                <a:moveTo>
                  <a:pt x="439943" y="0"/>
                </a:moveTo>
                <a:cubicBezTo>
                  <a:pt x="682916" y="0"/>
                  <a:pt x="879885" y="196665"/>
                  <a:pt x="879885" y="439263"/>
                </a:cubicBezTo>
                <a:cubicBezTo>
                  <a:pt x="879885" y="681861"/>
                  <a:pt x="682916" y="878525"/>
                  <a:pt x="439943" y="878525"/>
                </a:cubicBezTo>
                <a:cubicBezTo>
                  <a:pt x="196969" y="878525"/>
                  <a:pt x="0" y="681861"/>
                  <a:pt x="0" y="439263"/>
                </a:cubicBezTo>
                <a:cubicBezTo>
                  <a:pt x="0" y="196665"/>
                  <a:pt x="196969" y="0"/>
                  <a:pt x="439943" y="0"/>
                </a:cubicBez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
        <p:nvSpPr>
          <p:cNvPr id="17" name="Picture Placeholder 16">
            <a:extLst>
              <a:ext uri="{FF2B5EF4-FFF2-40B4-BE49-F238E27FC236}">
                <a16:creationId xmlns:a16="http://schemas.microsoft.com/office/drawing/2014/main" id="{758E5D51-D5AC-84A1-0768-8FF07EF99D35}"/>
              </a:ext>
            </a:extLst>
          </p:cNvPr>
          <p:cNvSpPr>
            <a:spLocks noGrp="1"/>
          </p:cNvSpPr>
          <p:nvPr>
            <p:ph type="pic" sz="quarter" idx="12"/>
          </p:nvPr>
        </p:nvSpPr>
        <p:spPr>
          <a:xfrm>
            <a:off x="10121128" y="1000389"/>
            <a:ext cx="1060493" cy="1058854"/>
          </a:xfrm>
          <a:custGeom>
            <a:avLst/>
            <a:gdLst>
              <a:gd name="connsiteX0" fmla="*/ 530247 w 1060493"/>
              <a:gd name="connsiteY0" fmla="*/ 0 h 1058854"/>
              <a:gd name="connsiteX1" fmla="*/ 1060493 w 1060493"/>
              <a:gd name="connsiteY1" fmla="*/ 529427 h 1058854"/>
              <a:gd name="connsiteX2" fmla="*/ 530247 w 1060493"/>
              <a:gd name="connsiteY2" fmla="*/ 1058854 h 1058854"/>
              <a:gd name="connsiteX3" fmla="*/ 0 w 1060493"/>
              <a:gd name="connsiteY3" fmla="*/ 529427 h 1058854"/>
              <a:gd name="connsiteX4" fmla="*/ 530247 w 1060493"/>
              <a:gd name="connsiteY4" fmla="*/ 0 h 105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493" h="1058854">
                <a:moveTo>
                  <a:pt x="530247" y="0"/>
                </a:moveTo>
                <a:cubicBezTo>
                  <a:pt x="823093" y="0"/>
                  <a:pt x="1060493" y="237033"/>
                  <a:pt x="1060493" y="529427"/>
                </a:cubicBezTo>
                <a:cubicBezTo>
                  <a:pt x="1060493" y="821821"/>
                  <a:pt x="823093" y="1058854"/>
                  <a:pt x="530247" y="1058854"/>
                </a:cubicBezTo>
                <a:cubicBezTo>
                  <a:pt x="237400" y="1058854"/>
                  <a:pt x="0" y="821821"/>
                  <a:pt x="0" y="529427"/>
                </a:cubicBezTo>
                <a:cubicBezTo>
                  <a:pt x="0" y="237033"/>
                  <a:pt x="237400" y="0"/>
                  <a:pt x="530247" y="0"/>
                </a:cubicBez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
        <p:nvSpPr>
          <p:cNvPr id="15" name="Picture Placeholder 14">
            <a:extLst>
              <a:ext uri="{FF2B5EF4-FFF2-40B4-BE49-F238E27FC236}">
                <a16:creationId xmlns:a16="http://schemas.microsoft.com/office/drawing/2014/main" id="{DBEA2D08-A77D-3050-F771-4AC3C67A0D56}"/>
              </a:ext>
            </a:extLst>
          </p:cNvPr>
          <p:cNvSpPr>
            <a:spLocks noGrp="1"/>
          </p:cNvSpPr>
          <p:nvPr>
            <p:ph type="pic" sz="quarter" idx="11"/>
          </p:nvPr>
        </p:nvSpPr>
        <p:spPr>
          <a:xfrm>
            <a:off x="10004747" y="2334921"/>
            <a:ext cx="2784414" cy="2780109"/>
          </a:xfrm>
          <a:custGeom>
            <a:avLst/>
            <a:gdLst>
              <a:gd name="connsiteX0" fmla="*/ 1392207 w 2784414"/>
              <a:gd name="connsiteY0" fmla="*/ 0 h 2780109"/>
              <a:gd name="connsiteX1" fmla="*/ 2784414 w 2784414"/>
              <a:gd name="connsiteY1" fmla="*/ 1390055 h 2780109"/>
              <a:gd name="connsiteX2" fmla="*/ 1392207 w 2784414"/>
              <a:gd name="connsiteY2" fmla="*/ 2780109 h 2780109"/>
              <a:gd name="connsiteX3" fmla="*/ 0 w 2784414"/>
              <a:gd name="connsiteY3" fmla="*/ 1390055 h 2780109"/>
              <a:gd name="connsiteX4" fmla="*/ 1392207 w 2784414"/>
              <a:gd name="connsiteY4" fmla="*/ 0 h 2780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414" h="2780109">
                <a:moveTo>
                  <a:pt x="1392207" y="0"/>
                </a:moveTo>
                <a:cubicBezTo>
                  <a:pt x="2161101" y="0"/>
                  <a:pt x="2784414" y="622349"/>
                  <a:pt x="2784414" y="1390055"/>
                </a:cubicBezTo>
                <a:cubicBezTo>
                  <a:pt x="2784414" y="2157760"/>
                  <a:pt x="2161101" y="2780109"/>
                  <a:pt x="1392207" y="2780109"/>
                </a:cubicBezTo>
                <a:cubicBezTo>
                  <a:pt x="623313" y="2780109"/>
                  <a:pt x="0" y="2157760"/>
                  <a:pt x="0" y="1390055"/>
                </a:cubicBezTo>
                <a:cubicBezTo>
                  <a:pt x="0" y="622349"/>
                  <a:pt x="623313" y="0"/>
                  <a:pt x="1392207" y="0"/>
                </a:cubicBez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
        <p:nvSpPr>
          <p:cNvPr id="8" name="Picture Placeholder 7">
            <a:extLst>
              <a:ext uri="{FF2B5EF4-FFF2-40B4-BE49-F238E27FC236}">
                <a16:creationId xmlns:a16="http://schemas.microsoft.com/office/drawing/2014/main" id="{0D7C1E2D-44F9-EE8A-A007-40AA4D429CE6}"/>
              </a:ext>
            </a:extLst>
          </p:cNvPr>
          <p:cNvSpPr>
            <a:spLocks noGrp="1"/>
          </p:cNvSpPr>
          <p:nvPr>
            <p:ph type="pic" sz="quarter" idx="10"/>
          </p:nvPr>
        </p:nvSpPr>
        <p:spPr>
          <a:xfrm>
            <a:off x="6954733" y="2130406"/>
            <a:ext cx="2078603" cy="2075390"/>
          </a:xfrm>
          <a:custGeom>
            <a:avLst/>
            <a:gdLst>
              <a:gd name="connsiteX0" fmla="*/ 1039302 w 2078603"/>
              <a:gd name="connsiteY0" fmla="*/ 0 h 2075390"/>
              <a:gd name="connsiteX1" fmla="*/ 2078603 w 2078603"/>
              <a:gd name="connsiteY1" fmla="*/ 1037695 h 2075390"/>
              <a:gd name="connsiteX2" fmla="*/ 1039302 w 2078603"/>
              <a:gd name="connsiteY2" fmla="*/ 2075390 h 2075390"/>
              <a:gd name="connsiteX3" fmla="*/ 0 w 2078603"/>
              <a:gd name="connsiteY3" fmla="*/ 1037695 h 2075390"/>
              <a:gd name="connsiteX4" fmla="*/ 1039302 w 2078603"/>
              <a:gd name="connsiteY4" fmla="*/ 0 h 2075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603" h="2075390">
                <a:moveTo>
                  <a:pt x="1039302" y="0"/>
                </a:moveTo>
                <a:cubicBezTo>
                  <a:pt x="1613292" y="0"/>
                  <a:pt x="2078603" y="464592"/>
                  <a:pt x="2078603" y="1037695"/>
                </a:cubicBezTo>
                <a:cubicBezTo>
                  <a:pt x="2078603" y="1610798"/>
                  <a:pt x="1613292" y="2075390"/>
                  <a:pt x="1039302" y="2075390"/>
                </a:cubicBezTo>
                <a:cubicBezTo>
                  <a:pt x="465312" y="2075390"/>
                  <a:pt x="0" y="1610798"/>
                  <a:pt x="0" y="1037695"/>
                </a:cubicBezTo>
                <a:cubicBezTo>
                  <a:pt x="0" y="464592"/>
                  <a:pt x="465312" y="0"/>
                  <a:pt x="1039302" y="0"/>
                </a:cubicBez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Tree>
    <p:extLst>
      <p:ext uri="{BB962C8B-B14F-4D97-AF65-F5344CB8AC3E}">
        <p14:creationId xmlns:p14="http://schemas.microsoft.com/office/powerpoint/2010/main" val="1898843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5_Title Slide">
    <p:bg>
      <p:bgPr>
        <a:solidFill>
          <a:srgbClr val="FBFBFB"/>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4160979-0ECD-4E6B-82AE-A021668CD50F}"/>
              </a:ext>
            </a:extLst>
          </p:cNvPr>
          <p:cNvSpPr>
            <a:spLocks noGrp="1"/>
          </p:cNvSpPr>
          <p:nvPr>
            <p:ph type="pic" sz="quarter" idx="10"/>
          </p:nvPr>
        </p:nvSpPr>
        <p:spPr>
          <a:xfrm>
            <a:off x="0" y="0"/>
            <a:ext cx="12192000" cy="2743000"/>
          </a:xfrm>
          <a:prstGeom prst="rect">
            <a:avLst/>
          </a:prstGeom>
        </p:spPr>
        <p:txBody>
          <a:bodyPr anchor="ctr"/>
          <a:lstStyle>
            <a:lvl1pPr marL="0" indent="0" algn="ctr">
              <a:buNone/>
              <a:defRPr sz="1500">
                <a:solidFill>
                  <a:schemeClr val="bg1">
                    <a:lumMod val="75000"/>
                  </a:schemeClr>
                </a:solidFill>
              </a:defRPr>
            </a:lvl1pPr>
          </a:lstStyle>
          <a:p>
            <a:endParaRPr lang="en-US"/>
          </a:p>
        </p:txBody>
      </p:sp>
      <p:sp>
        <p:nvSpPr>
          <p:cNvPr id="5" name="Picture Placeholder 4">
            <a:extLst>
              <a:ext uri="{FF2B5EF4-FFF2-40B4-BE49-F238E27FC236}">
                <a16:creationId xmlns:a16="http://schemas.microsoft.com/office/drawing/2014/main" id="{C70C555B-8638-441F-B8D7-C56EC0C22377}"/>
              </a:ext>
            </a:extLst>
          </p:cNvPr>
          <p:cNvSpPr>
            <a:spLocks noGrp="1"/>
          </p:cNvSpPr>
          <p:nvPr>
            <p:ph type="pic" sz="quarter" idx="11"/>
          </p:nvPr>
        </p:nvSpPr>
        <p:spPr>
          <a:xfrm>
            <a:off x="4722376" y="1371500"/>
            <a:ext cx="2747249" cy="2743000"/>
          </a:xfrm>
          <a:custGeom>
            <a:avLst/>
            <a:gdLst>
              <a:gd name="connsiteX0" fmla="*/ 2837794 w 5675588"/>
              <a:gd name="connsiteY0" fmla="*/ 0 h 5675586"/>
              <a:gd name="connsiteX1" fmla="*/ 5675588 w 5675588"/>
              <a:gd name="connsiteY1" fmla="*/ 2837793 h 5675586"/>
              <a:gd name="connsiteX2" fmla="*/ 2837794 w 5675588"/>
              <a:gd name="connsiteY2" fmla="*/ 5675586 h 5675586"/>
              <a:gd name="connsiteX3" fmla="*/ 0 w 5675588"/>
              <a:gd name="connsiteY3" fmla="*/ 2837793 h 5675586"/>
              <a:gd name="connsiteX4" fmla="*/ 2837794 w 5675588"/>
              <a:gd name="connsiteY4" fmla="*/ 0 h 567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5588" h="5675586">
                <a:moveTo>
                  <a:pt x="2837794" y="0"/>
                </a:moveTo>
                <a:cubicBezTo>
                  <a:pt x="4405064" y="0"/>
                  <a:pt x="5675588" y="1270523"/>
                  <a:pt x="5675588" y="2837793"/>
                </a:cubicBezTo>
                <a:cubicBezTo>
                  <a:pt x="5675588" y="4405063"/>
                  <a:pt x="4405064" y="5675586"/>
                  <a:pt x="2837794" y="5675586"/>
                </a:cubicBezTo>
                <a:cubicBezTo>
                  <a:pt x="1270525" y="5675586"/>
                  <a:pt x="0" y="4405063"/>
                  <a:pt x="0" y="2837793"/>
                </a:cubicBezTo>
                <a:cubicBezTo>
                  <a:pt x="0" y="1270523"/>
                  <a:pt x="1270525" y="0"/>
                  <a:pt x="2837794" y="0"/>
                </a:cubicBez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Tree>
    <p:extLst>
      <p:ext uri="{BB962C8B-B14F-4D97-AF65-F5344CB8AC3E}">
        <p14:creationId xmlns:p14="http://schemas.microsoft.com/office/powerpoint/2010/main" val="33896194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1999" cy="3087757"/>
          </a:xfrm>
          <a:prstGeom prst="rect">
            <a:avLst/>
          </a:prstGeom>
          <a:solidFill>
            <a:schemeClr val="bg1">
              <a:lumMod val="95000"/>
            </a:schemeClr>
          </a:solidFill>
        </p:spPr>
        <p:txBody>
          <a:bodyPr/>
          <a:lstStyle>
            <a:lvl1pPr>
              <a:defRPr lang="en-US" dirty="0"/>
            </a:lvl1pPr>
          </a:lstStyle>
          <a:p>
            <a:pPr marL="0" marR="0" lvl="0" indent="0" fontAlgn="auto">
              <a:spcAft>
                <a:spcPts val="0"/>
              </a:spcAft>
              <a:buClrTx/>
              <a:buSzTx/>
              <a:buNone/>
              <a:tabLst/>
            </a:pPr>
            <a:r>
              <a:rPr lang="en-US" dirty="0"/>
              <a:t>Drag and Drop Image Here</a:t>
            </a:r>
          </a:p>
          <a:p>
            <a:pPr marL="0" marR="0" lvl="0" indent="0" fontAlgn="auto">
              <a:spcAft>
                <a:spcPts val="0"/>
              </a:spcAft>
              <a:buClrTx/>
              <a:buSzTx/>
              <a:buNone/>
              <a:tabLst/>
            </a:pPr>
            <a:endParaRPr lang="en-US" dirty="0"/>
          </a:p>
        </p:txBody>
      </p:sp>
    </p:spTree>
    <p:extLst>
      <p:ext uri="{BB962C8B-B14F-4D97-AF65-F5344CB8AC3E}">
        <p14:creationId xmlns:p14="http://schemas.microsoft.com/office/powerpoint/2010/main" val="7728750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8_Custom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6194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Picture Placeholder 3"/>
          <p:cNvSpPr>
            <a:spLocks noGrp="1"/>
          </p:cNvSpPr>
          <p:nvPr>
            <p:ph type="pic" sz="quarter" idx="10" hasCustomPrompt="1"/>
          </p:nvPr>
        </p:nvSpPr>
        <p:spPr>
          <a:xfrm>
            <a:off x="3619499" y="0"/>
            <a:ext cx="3619499" cy="6858000"/>
          </a:xfrm>
          <a:prstGeom prst="rect">
            <a:avLst/>
          </a:prstGeom>
          <a:solidFill>
            <a:schemeClr val="bg1">
              <a:lumMod val="95000"/>
            </a:schemeClr>
          </a:solidFill>
        </p:spPr>
        <p:txBody>
          <a:bodyPr/>
          <a:lstStyle>
            <a:lvl1pPr>
              <a:defRPr lang="en-US" dirty="0"/>
            </a:lvl1pPr>
          </a:lstStyle>
          <a:p>
            <a:pPr marL="0" marR="0" lvl="0" indent="0" fontAlgn="auto">
              <a:spcAft>
                <a:spcPts val="0"/>
              </a:spcAft>
              <a:buClrTx/>
              <a:buSzTx/>
              <a:buNone/>
              <a:tabLst/>
            </a:pPr>
            <a:r>
              <a:rPr lang="en-US" dirty="0"/>
              <a:t>Drag and Drop Image Here</a:t>
            </a:r>
          </a:p>
          <a:p>
            <a:pPr marL="0" marR="0" lvl="0" indent="0" fontAlgn="auto">
              <a:spcAft>
                <a:spcPts val="0"/>
              </a:spcAft>
              <a:buClrTx/>
              <a:buSzTx/>
              <a:buNone/>
              <a:tabLst/>
            </a:pPr>
            <a:endParaRPr lang="en-US" dirty="0"/>
          </a:p>
        </p:txBody>
      </p:sp>
    </p:spTree>
    <p:extLst>
      <p:ext uri="{BB962C8B-B14F-4D97-AF65-F5344CB8AC3E}">
        <p14:creationId xmlns:p14="http://schemas.microsoft.com/office/powerpoint/2010/main" val="6721257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967867" y="0"/>
            <a:ext cx="5224134" cy="6458857"/>
          </a:xfrm>
          <a:prstGeom prst="rect">
            <a:avLst/>
          </a:prstGeom>
          <a:solidFill>
            <a:schemeClr val="bg1">
              <a:lumMod val="95000"/>
            </a:schemeClr>
          </a:solidFill>
        </p:spPr>
        <p:txBody>
          <a:bodyPr/>
          <a:lstStyle>
            <a:lvl1pPr>
              <a:defRPr lang="en-US" dirty="0"/>
            </a:lvl1pPr>
          </a:lstStyle>
          <a:p>
            <a:pPr marL="0" marR="0" lvl="0" indent="0" fontAlgn="auto">
              <a:spcAft>
                <a:spcPts val="0"/>
              </a:spcAft>
              <a:buClrTx/>
              <a:buSzTx/>
              <a:buNone/>
              <a:tabLst/>
            </a:pPr>
            <a:r>
              <a:rPr lang="en-US" dirty="0"/>
              <a:t>Drag and Drop Image Here</a:t>
            </a:r>
          </a:p>
          <a:p>
            <a:pPr marL="0" marR="0" lvl="0" indent="0" fontAlgn="auto">
              <a:spcAft>
                <a:spcPts val="0"/>
              </a:spcAft>
              <a:buClrTx/>
              <a:buSzTx/>
              <a:buNone/>
              <a:tabLst/>
            </a:pPr>
            <a:endParaRPr lang="en-US" dirty="0"/>
          </a:p>
        </p:txBody>
      </p:sp>
    </p:spTree>
    <p:extLst>
      <p:ext uri="{BB962C8B-B14F-4D97-AF65-F5344CB8AC3E}">
        <p14:creationId xmlns:p14="http://schemas.microsoft.com/office/powerpoint/2010/main" val="32924120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6E51F60-296B-4720-AF96-051A64AE661B}"/>
              </a:ext>
            </a:extLst>
          </p:cNvPr>
          <p:cNvSpPr>
            <a:spLocks noGrp="1"/>
          </p:cNvSpPr>
          <p:nvPr>
            <p:ph type="pic" sz="quarter" idx="11"/>
          </p:nvPr>
        </p:nvSpPr>
        <p:spPr>
          <a:xfrm>
            <a:off x="1100516" y="3235667"/>
            <a:ext cx="3761793" cy="3242882"/>
          </a:xfrm>
          <a:custGeom>
            <a:avLst/>
            <a:gdLst>
              <a:gd name="connsiteX0" fmla="*/ 0 w 3716593"/>
              <a:gd name="connsiteY0" fmla="*/ 0 h 3716593"/>
              <a:gd name="connsiteX1" fmla="*/ 3716593 w 3716593"/>
              <a:gd name="connsiteY1" fmla="*/ 0 h 3716593"/>
              <a:gd name="connsiteX2" fmla="*/ 3716593 w 3716593"/>
              <a:gd name="connsiteY2" fmla="*/ 3716593 h 3716593"/>
              <a:gd name="connsiteX3" fmla="*/ 0 w 3716593"/>
              <a:gd name="connsiteY3" fmla="*/ 3716593 h 3716593"/>
            </a:gdLst>
            <a:ahLst/>
            <a:cxnLst>
              <a:cxn ang="0">
                <a:pos x="connsiteX0" y="connsiteY0"/>
              </a:cxn>
              <a:cxn ang="0">
                <a:pos x="connsiteX1" y="connsiteY1"/>
              </a:cxn>
              <a:cxn ang="0">
                <a:pos x="connsiteX2" y="connsiteY2"/>
              </a:cxn>
              <a:cxn ang="0">
                <a:pos x="connsiteX3" y="connsiteY3"/>
              </a:cxn>
            </a:cxnLst>
            <a:rect l="l" t="t" r="r" b="b"/>
            <a:pathLst>
              <a:path w="3716593" h="3716593">
                <a:moveTo>
                  <a:pt x="0" y="0"/>
                </a:moveTo>
                <a:lnTo>
                  <a:pt x="3716593" y="0"/>
                </a:lnTo>
                <a:lnTo>
                  <a:pt x="3716593" y="3716593"/>
                </a:lnTo>
                <a:lnTo>
                  <a:pt x="0" y="3716593"/>
                </a:lnTo>
                <a:close/>
              </a:path>
            </a:pathLst>
          </a:custGeom>
          <a:solidFill>
            <a:schemeClr val="bg1">
              <a:lumMod val="95000"/>
            </a:schemeClr>
          </a:solidFill>
        </p:spPr>
        <p:txBody>
          <a:bodyPr/>
          <a:lstStyle>
            <a:lvl1pPr>
              <a:defRPr lang="en-US"/>
            </a:lvl1pPr>
          </a:lstStyle>
          <a:p>
            <a:pPr marL="0" marR="0" lvl="0" indent="0" fontAlgn="auto">
              <a:spcAft>
                <a:spcPts val="0"/>
              </a:spcAft>
              <a:buClrTx/>
              <a:buSzTx/>
              <a:buNone/>
              <a:tabLst/>
            </a:pPr>
            <a:endParaRPr lang="en-US"/>
          </a:p>
        </p:txBody>
      </p:sp>
    </p:spTree>
    <p:extLst>
      <p:ext uri="{BB962C8B-B14F-4D97-AF65-F5344CB8AC3E}">
        <p14:creationId xmlns:p14="http://schemas.microsoft.com/office/powerpoint/2010/main" val="28143761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571A114-C74B-6847-9CD1-D12A27F0789B}"/>
              </a:ext>
            </a:extLst>
          </p:cNvPr>
          <p:cNvSpPr>
            <a:spLocks noGrp="1"/>
          </p:cNvSpPr>
          <p:nvPr>
            <p:ph type="pic" sz="quarter" idx="10"/>
          </p:nvPr>
        </p:nvSpPr>
        <p:spPr>
          <a:xfrm>
            <a:off x="6096001" y="1"/>
            <a:ext cx="6095999" cy="5889171"/>
          </a:xfrm>
          <a:custGeom>
            <a:avLst/>
            <a:gdLst>
              <a:gd name="connsiteX0" fmla="*/ 0 w 6095999"/>
              <a:gd name="connsiteY0" fmla="*/ 0 h 5889171"/>
              <a:gd name="connsiteX1" fmla="*/ 6095999 w 6095999"/>
              <a:gd name="connsiteY1" fmla="*/ 0 h 5889171"/>
              <a:gd name="connsiteX2" fmla="*/ 6095999 w 6095999"/>
              <a:gd name="connsiteY2" fmla="*/ 5889171 h 5889171"/>
              <a:gd name="connsiteX3" fmla="*/ 2628636 w 6095999"/>
              <a:gd name="connsiteY3" fmla="*/ 5889171 h 5889171"/>
              <a:gd name="connsiteX4" fmla="*/ 0 w 6095999"/>
              <a:gd name="connsiteY4" fmla="*/ 3260534 h 588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5889171">
                <a:moveTo>
                  <a:pt x="0" y="0"/>
                </a:moveTo>
                <a:lnTo>
                  <a:pt x="6095999" y="0"/>
                </a:lnTo>
                <a:lnTo>
                  <a:pt x="6095999" y="5889171"/>
                </a:lnTo>
                <a:lnTo>
                  <a:pt x="2628636" y="5889171"/>
                </a:lnTo>
                <a:cubicBezTo>
                  <a:pt x="1176880" y="5889171"/>
                  <a:pt x="0" y="4712290"/>
                  <a:pt x="0" y="3260534"/>
                </a:cubicBezTo>
                <a:close/>
              </a:path>
            </a:pathLst>
          </a:custGeom>
          <a:solidFill>
            <a:schemeClr val="bg1">
              <a:lumMod val="95000"/>
            </a:schemeClr>
          </a:solidFill>
        </p:spPr>
        <p:txBody>
          <a:bodyPr/>
          <a:lstStyle>
            <a:lvl1pPr>
              <a:defRPr lang="en-US"/>
            </a:lvl1pPr>
          </a:lstStyle>
          <a:p>
            <a:pPr marL="0" marR="0" lvl="0" indent="0" fontAlgn="auto">
              <a:spcAft>
                <a:spcPts val="0"/>
              </a:spcAft>
              <a:buClrTx/>
              <a:buSzTx/>
              <a:buNone/>
              <a:tabLst/>
            </a:pPr>
            <a:endParaRPr lang="en-US"/>
          </a:p>
        </p:txBody>
      </p:sp>
    </p:spTree>
    <p:extLst>
      <p:ext uri="{BB962C8B-B14F-4D97-AF65-F5344CB8AC3E}">
        <p14:creationId xmlns:p14="http://schemas.microsoft.com/office/powerpoint/2010/main" val="4170199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8977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8AC80C3-8D27-755F-3556-17A12212B1C2}"/>
              </a:ext>
            </a:extLst>
          </p:cNvPr>
          <p:cNvSpPr>
            <a:spLocks noGrp="1"/>
          </p:cNvSpPr>
          <p:nvPr>
            <p:ph type="pic" sz="quarter" idx="14" hasCustomPrompt="1"/>
          </p:nvPr>
        </p:nvSpPr>
        <p:spPr>
          <a:xfrm>
            <a:off x="9437552" y="0"/>
            <a:ext cx="2754448" cy="685799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6" name="Picture Placeholder 2">
            <a:extLst>
              <a:ext uri="{FF2B5EF4-FFF2-40B4-BE49-F238E27FC236}">
                <a16:creationId xmlns:a16="http://schemas.microsoft.com/office/drawing/2014/main" id="{9052A4B8-2882-C9BC-812D-D1373A5A7371}"/>
              </a:ext>
            </a:extLst>
          </p:cNvPr>
          <p:cNvSpPr>
            <a:spLocks noGrp="1"/>
          </p:cNvSpPr>
          <p:nvPr>
            <p:ph type="pic" sz="quarter" idx="15" hasCustomPrompt="1"/>
          </p:nvPr>
        </p:nvSpPr>
        <p:spPr>
          <a:xfrm>
            <a:off x="6683103" y="-2"/>
            <a:ext cx="2754448" cy="685799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7586208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8203843" y="1"/>
            <a:ext cx="3988158"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56174727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6444342" y="0"/>
            <a:ext cx="5747657"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923470283"/>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0" y="0"/>
            <a:ext cx="3690969"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07863024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6096000" y="0"/>
            <a:ext cx="6096000"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251163781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0" y="1262675"/>
            <a:ext cx="6095998" cy="216632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4084963460"/>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4996038" y="3200399"/>
            <a:ext cx="7195961" cy="2915586"/>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218163328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0" y="0"/>
            <a:ext cx="5981076" cy="685799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913494045"/>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0" y="4003329"/>
            <a:ext cx="12191999" cy="285467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74857384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2" y="0"/>
            <a:ext cx="12192001" cy="356325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396995277"/>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0" y="0"/>
            <a:ext cx="7736113"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40492165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2F5225C-5290-071B-8350-15C748AD38FA}"/>
              </a:ext>
            </a:extLst>
          </p:cNvPr>
          <p:cNvSpPr>
            <a:spLocks noGrp="1"/>
          </p:cNvSpPr>
          <p:nvPr>
            <p:ph type="pic" sz="quarter" idx="14" hasCustomPrompt="1"/>
          </p:nvPr>
        </p:nvSpPr>
        <p:spPr>
          <a:xfrm>
            <a:off x="0" y="0"/>
            <a:ext cx="12192000" cy="327258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4201841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F2A6D0-3858-4A1E-AF7D-E5D343F1FA92}"/>
              </a:ext>
            </a:extLst>
          </p:cNvPr>
          <p:cNvSpPr>
            <a:spLocks noGrp="1"/>
          </p:cNvSpPr>
          <p:nvPr>
            <p:ph type="pic" sz="quarter" idx="10" hasCustomPrompt="1"/>
          </p:nvPr>
        </p:nvSpPr>
        <p:spPr>
          <a:xfrm>
            <a:off x="846779" y="3206597"/>
            <a:ext cx="5140026" cy="2333536"/>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4" name="Picture Placeholder 2">
            <a:extLst>
              <a:ext uri="{FF2B5EF4-FFF2-40B4-BE49-F238E27FC236}">
                <a16:creationId xmlns:a16="http://schemas.microsoft.com/office/drawing/2014/main" id="{84881095-6AE6-4C0F-A868-93F5540ECD20}"/>
              </a:ext>
            </a:extLst>
          </p:cNvPr>
          <p:cNvSpPr>
            <a:spLocks noGrp="1"/>
          </p:cNvSpPr>
          <p:nvPr>
            <p:ph type="pic" sz="quarter" idx="11" hasCustomPrompt="1"/>
          </p:nvPr>
        </p:nvSpPr>
        <p:spPr>
          <a:xfrm>
            <a:off x="6205194" y="3206597"/>
            <a:ext cx="5140026" cy="2333536"/>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2906524951"/>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6496A05F-6D55-0761-3EBE-3DFB4761B27D}"/>
              </a:ext>
            </a:extLst>
          </p:cNvPr>
          <p:cNvSpPr>
            <a:spLocks noGrp="1"/>
          </p:cNvSpPr>
          <p:nvPr>
            <p:ph type="pic" sz="quarter" idx="10" hasCustomPrompt="1"/>
          </p:nvPr>
        </p:nvSpPr>
        <p:spPr>
          <a:xfrm>
            <a:off x="7051971" y="0"/>
            <a:ext cx="5140028" cy="5542866"/>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55533969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5DDF025E-C9C9-ED02-87F6-44D5F1F4621F}"/>
              </a:ext>
            </a:extLst>
          </p:cNvPr>
          <p:cNvSpPr>
            <a:spLocks noGrp="1"/>
          </p:cNvSpPr>
          <p:nvPr>
            <p:ph type="pic" sz="quarter" idx="10" hasCustomPrompt="1"/>
          </p:nvPr>
        </p:nvSpPr>
        <p:spPr>
          <a:xfrm>
            <a:off x="6642456" y="707944"/>
            <a:ext cx="2760941" cy="615005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4" name="Picture Placeholder 2">
            <a:extLst>
              <a:ext uri="{FF2B5EF4-FFF2-40B4-BE49-F238E27FC236}">
                <a16:creationId xmlns:a16="http://schemas.microsoft.com/office/drawing/2014/main" id="{834710BB-11BC-D22A-EB39-2A00C82832C9}"/>
              </a:ext>
            </a:extLst>
          </p:cNvPr>
          <p:cNvSpPr>
            <a:spLocks noGrp="1"/>
          </p:cNvSpPr>
          <p:nvPr>
            <p:ph type="pic" sz="quarter" idx="11" hasCustomPrompt="1"/>
          </p:nvPr>
        </p:nvSpPr>
        <p:spPr>
          <a:xfrm>
            <a:off x="9637486" y="0"/>
            <a:ext cx="2554514" cy="3747016"/>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5" name="Picture Placeholder 2">
            <a:extLst>
              <a:ext uri="{FF2B5EF4-FFF2-40B4-BE49-F238E27FC236}">
                <a16:creationId xmlns:a16="http://schemas.microsoft.com/office/drawing/2014/main" id="{085B0E36-039F-E2E7-7F38-710E93404FB5}"/>
              </a:ext>
            </a:extLst>
          </p:cNvPr>
          <p:cNvSpPr>
            <a:spLocks noGrp="1"/>
          </p:cNvSpPr>
          <p:nvPr>
            <p:ph type="pic" sz="quarter" idx="12" hasCustomPrompt="1"/>
          </p:nvPr>
        </p:nvSpPr>
        <p:spPr>
          <a:xfrm>
            <a:off x="9637485" y="4116030"/>
            <a:ext cx="2554514" cy="274197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02243453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3D948DDB-4F72-D658-484F-6553763E69E2}"/>
              </a:ext>
            </a:extLst>
          </p:cNvPr>
          <p:cNvSpPr>
            <a:spLocks noGrp="1"/>
          </p:cNvSpPr>
          <p:nvPr>
            <p:ph type="pic" sz="quarter" idx="10" hasCustomPrompt="1"/>
          </p:nvPr>
        </p:nvSpPr>
        <p:spPr>
          <a:xfrm>
            <a:off x="0" y="0"/>
            <a:ext cx="7108016" cy="3346882"/>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5" name="Picture Placeholder 2">
            <a:extLst>
              <a:ext uri="{FF2B5EF4-FFF2-40B4-BE49-F238E27FC236}">
                <a16:creationId xmlns:a16="http://schemas.microsoft.com/office/drawing/2014/main" id="{FA9720CF-AAE3-3675-B700-8F20793560E1}"/>
              </a:ext>
            </a:extLst>
          </p:cNvPr>
          <p:cNvSpPr>
            <a:spLocks noGrp="1"/>
          </p:cNvSpPr>
          <p:nvPr>
            <p:ph type="pic" sz="quarter" idx="11" hasCustomPrompt="1"/>
          </p:nvPr>
        </p:nvSpPr>
        <p:spPr>
          <a:xfrm>
            <a:off x="7600013" y="1304145"/>
            <a:ext cx="4591986" cy="204273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6" name="Picture Placeholder 2">
            <a:extLst>
              <a:ext uri="{FF2B5EF4-FFF2-40B4-BE49-F238E27FC236}">
                <a16:creationId xmlns:a16="http://schemas.microsoft.com/office/drawing/2014/main" id="{1DCDE73E-F5C9-8405-63FD-14E965EB2641}"/>
              </a:ext>
            </a:extLst>
          </p:cNvPr>
          <p:cNvSpPr>
            <a:spLocks noGrp="1"/>
          </p:cNvSpPr>
          <p:nvPr>
            <p:ph type="pic" sz="quarter" idx="12" hasCustomPrompt="1"/>
          </p:nvPr>
        </p:nvSpPr>
        <p:spPr>
          <a:xfrm>
            <a:off x="7108016" y="3845482"/>
            <a:ext cx="5083984" cy="301251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998337958"/>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32E85B1-FC4C-12F7-7F1D-7CFB337F6541}"/>
              </a:ext>
            </a:extLst>
          </p:cNvPr>
          <p:cNvSpPr>
            <a:spLocks noGrp="1"/>
          </p:cNvSpPr>
          <p:nvPr>
            <p:ph type="pic" sz="quarter" idx="16" hasCustomPrompt="1"/>
          </p:nvPr>
        </p:nvSpPr>
        <p:spPr>
          <a:xfrm>
            <a:off x="4481821" y="3190149"/>
            <a:ext cx="3246666" cy="201080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1" name="Picture Placeholder 2">
            <a:extLst>
              <a:ext uri="{FF2B5EF4-FFF2-40B4-BE49-F238E27FC236}">
                <a16:creationId xmlns:a16="http://schemas.microsoft.com/office/drawing/2014/main" id="{F4B2FC16-4FDB-C0E4-A3B6-DD58D5B08A4D}"/>
              </a:ext>
            </a:extLst>
          </p:cNvPr>
          <p:cNvSpPr>
            <a:spLocks noGrp="1"/>
          </p:cNvSpPr>
          <p:nvPr>
            <p:ph type="pic" sz="quarter" idx="10" hasCustomPrompt="1"/>
          </p:nvPr>
        </p:nvSpPr>
        <p:spPr>
          <a:xfrm>
            <a:off x="846780" y="3190150"/>
            <a:ext cx="3246666" cy="201080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2" name="Picture Placeholder 2">
            <a:extLst>
              <a:ext uri="{FF2B5EF4-FFF2-40B4-BE49-F238E27FC236}">
                <a16:creationId xmlns:a16="http://schemas.microsoft.com/office/drawing/2014/main" id="{D35F19EA-ACC4-ED0E-A1E1-93CAF8CBE043}"/>
              </a:ext>
            </a:extLst>
          </p:cNvPr>
          <p:cNvSpPr>
            <a:spLocks noGrp="1"/>
          </p:cNvSpPr>
          <p:nvPr>
            <p:ph type="pic" sz="quarter" idx="11" hasCustomPrompt="1"/>
          </p:nvPr>
        </p:nvSpPr>
        <p:spPr>
          <a:xfrm>
            <a:off x="8098555" y="3190148"/>
            <a:ext cx="3196241" cy="201080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182540002"/>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9AC7C0A4-0F4B-357C-0314-066A2B3500B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2058078970"/>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B0A71D5E-DF9C-1C4F-399E-B4A5CB221038}"/>
              </a:ext>
            </a:extLst>
          </p:cNvPr>
          <p:cNvSpPr>
            <a:spLocks noGrp="1"/>
          </p:cNvSpPr>
          <p:nvPr>
            <p:ph type="pic" sz="quarter" idx="10" hasCustomPrompt="1"/>
          </p:nvPr>
        </p:nvSpPr>
        <p:spPr>
          <a:xfrm>
            <a:off x="1471870" y="1466284"/>
            <a:ext cx="2760967" cy="5745873"/>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2290660320"/>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B26F5AA-2916-3C87-D81C-06878BE5D7A8}"/>
              </a:ext>
            </a:extLst>
          </p:cNvPr>
          <p:cNvSpPr>
            <a:spLocks noGrp="1"/>
          </p:cNvSpPr>
          <p:nvPr>
            <p:ph type="pic" sz="quarter" idx="10" hasCustomPrompt="1"/>
          </p:nvPr>
        </p:nvSpPr>
        <p:spPr>
          <a:xfrm>
            <a:off x="5630083" y="737714"/>
            <a:ext cx="2614291" cy="5440626"/>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3" name="Picture Placeholder 2">
            <a:extLst>
              <a:ext uri="{FF2B5EF4-FFF2-40B4-BE49-F238E27FC236}">
                <a16:creationId xmlns:a16="http://schemas.microsoft.com/office/drawing/2014/main" id="{D1F6AD19-6061-353F-A13C-900416AEF97A}"/>
              </a:ext>
            </a:extLst>
          </p:cNvPr>
          <p:cNvSpPr>
            <a:spLocks noGrp="1"/>
          </p:cNvSpPr>
          <p:nvPr>
            <p:ph type="pic" sz="quarter" idx="11" hasCustomPrompt="1"/>
          </p:nvPr>
        </p:nvSpPr>
        <p:spPr>
          <a:xfrm>
            <a:off x="8785358" y="1679382"/>
            <a:ext cx="2614289" cy="5440625"/>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108685325"/>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4A5A3C6-65CF-5582-9C2A-88A9B9309A7A}"/>
              </a:ext>
            </a:extLst>
          </p:cNvPr>
          <p:cNvSpPr>
            <a:spLocks noGrp="1"/>
          </p:cNvSpPr>
          <p:nvPr>
            <p:ph type="pic" sz="quarter" idx="10" hasCustomPrompt="1"/>
          </p:nvPr>
        </p:nvSpPr>
        <p:spPr>
          <a:xfrm>
            <a:off x="929890" y="1552123"/>
            <a:ext cx="5322765" cy="2978892"/>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97823224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E8956EC-B5BC-B788-A6F3-0B6B8C138844}"/>
              </a:ext>
            </a:extLst>
          </p:cNvPr>
          <p:cNvSpPr>
            <a:spLocks noGrp="1"/>
          </p:cNvSpPr>
          <p:nvPr>
            <p:ph type="pic" sz="quarter" idx="10" hasCustomPrompt="1"/>
          </p:nvPr>
        </p:nvSpPr>
        <p:spPr>
          <a:xfrm>
            <a:off x="6178695" y="1693163"/>
            <a:ext cx="6436879" cy="4078206"/>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82678438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FF5847E-BF18-F570-C1B4-23B5C76740F7}"/>
              </a:ext>
            </a:extLst>
          </p:cNvPr>
          <p:cNvSpPr>
            <a:spLocks noGrp="1"/>
          </p:cNvSpPr>
          <p:nvPr>
            <p:ph type="pic" sz="quarter" idx="14" hasCustomPrompt="1"/>
          </p:nvPr>
        </p:nvSpPr>
        <p:spPr>
          <a:xfrm>
            <a:off x="0" y="0"/>
            <a:ext cx="6613236" cy="3315854"/>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22031621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6685CC7-D591-3F45-A62D-A9123147E986}"/>
              </a:ext>
            </a:extLst>
          </p:cNvPr>
          <p:cNvSpPr>
            <a:spLocks noGrp="1"/>
          </p:cNvSpPr>
          <p:nvPr>
            <p:ph type="pic" sz="quarter" idx="14" hasCustomPrompt="1"/>
          </p:nvPr>
        </p:nvSpPr>
        <p:spPr>
          <a:xfrm>
            <a:off x="7060824" y="0"/>
            <a:ext cx="5131175"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1500441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A2158E-B964-ADB1-32EE-673295307647}"/>
              </a:ext>
            </a:extLst>
          </p:cNvPr>
          <p:cNvSpPr>
            <a:spLocks noGrp="1"/>
          </p:cNvSpPr>
          <p:nvPr>
            <p:ph type="pic" sz="quarter" idx="14" hasCustomPrompt="1"/>
          </p:nvPr>
        </p:nvSpPr>
        <p:spPr>
          <a:xfrm>
            <a:off x="0" y="0"/>
            <a:ext cx="12191999" cy="6858000"/>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extLst>
      <p:ext uri="{BB962C8B-B14F-4D97-AF65-F5344CB8AC3E}">
        <p14:creationId xmlns:p14="http://schemas.microsoft.com/office/powerpoint/2010/main" val="351450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39575"/>
      </p:ext>
    </p:extLst>
  </p:cSld>
  <p:clrMap bg1="lt1" tx1="dk1" bg2="lt2" tx2="dk2" accent1="accent1" accent2="accent2" accent3="accent3" accent4="accent4" accent5="accent5" accent6="accent6" hlink="hlink" folHlink="folHlink"/>
  <p:sldLayoutIdLst>
    <p:sldLayoutId id="2147483654" r:id="rId1"/>
    <p:sldLayoutId id="2147483662" r:id="rId2"/>
    <p:sldLayoutId id="2147483649" r:id="rId3"/>
    <p:sldLayoutId id="2147483650"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E59283-0684-BF34-5656-81D4E37DDE23}"/>
              </a:ext>
            </a:extLst>
          </p:cNvPr>
          <p:cNvSpPr/>
          <p:nvPr userDrawn="1"/>
        </p:nvSpPr>
        <p:spPr>
          <a:xfrm>
            <a:off x="0" y="6477000"/>
            <a:ext cx="12192000"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5FF95A9-8CB1-221F-567C-5D1A242D0456}"/>
              </a:ext>
            </a:extLst>
          </p:cNvPr>
          <p:cNvSpPr txBox="1"/>
          <p:nvPr userDrawn="1"/>
        </p:nvSpPr>
        <p:spPr>
          <a:xfrm>
            <a:off x="224971" y="6540542"/>
            <a:ext cx="2293257" cy="253916"/>
          </a:xfrm>
          <a:prstGeom prst="rect">
            <a:avLst/>
          </a:prstGeom>
          <a:noFill/>
        </p:spPr>
        <p:txBody>
          <a:bodyPr wrap="square" rtlCol="0">
            <a:spAutoFit/>
          </a:bodyPr>
          <a:lstStyle/>
          <a:p>
            <a:pPr algn="l"/>
            <a:r>
              <a:rPr lang="en-US" sz="1050" b="0" dirty="0">
                <a:ln w="31750">
                  <a:noFill/>
                </a:ln>
                <a:solidFill>
                  <a:srgbClr val="262E32"/>
                </a:solidFill>
                <a:latin typeface="+mj-lt"/>
              </a:rPr>
              <a:t>Thesis : </a:t>
            </a:r>
            <a:r>
              <a:rPr lang="en-US" sz="1050" b="0" dirty="0">
                <a:ln w="31750">
                  <a:noFill/>
                </a:ln>
                <a:solidFill>
                  <a:schemeClr val="accent1"/>
                </a:solidFill>
                <a:effectLst/>
                <a:latin typeface="+mj-lt"/>
              </a:rPr>
              <a:t>Management</a:t>
            </a:r>
            <a:endParaRPr lang="en-ID" sz="1050" b="0" dirty="0">
              <a:ln w="31750">
                <a:noFill/>
              </a:ln>
              <a:solidFill>
                <a:schemeClr val="accent1"/>
              </a:solidFill>
              <a:effectLst/>
              <a:latin typeface="+mj-lt"/>
            </a:endParaRPr>
          </a:p>
        </p:txBody>
      </p:sp>
      <p:sp>
        <p:nvSpPr>
          <p:cNvPr id="15" name="TextBox 14">
            <a:extLst>
              <a:ext uri="{FF2B5EF4-FFF2-40B4-BE49-F238E27FC236}">
                <a16:creationId xmlns:a16="http://schemas.microsoft.com/office/drawing/2014/main" id="{A7AE6F50-A768-2820-8779-D9D0FD631EFC}"/>
              </a:ext>
            </a:extLst>
          </p:cNvPr>
          <p:cNvSpPr txBox="1"/>
          <p:nvPr userDrawn="1"/>
        </p:nvSpPr>
        <p:spPr>
          <a:xfrm>
            <a:off x="9717315" y="6540542"/>
            <a:ext cx="2293257" cy="253916"/>
          </a:xfrm>
          <a:prstGeom prst="rect">
            <a:avLst/>
          </a:prstGeom>
          <a:noFill/>
        </p:spPr>
        <p:txBody>
          <a:bodyPr wrap="square" rtlCol="0">
            <a:spAutoFit/>
          </a:bodyPr>
          <a:lstStyle/>
          <a:p>
            <a:pPr algn="r"/>
            <a:fld id="{21B553F2-AD86-4BB4-AD0D-A3E29974538E}" type="slidenum">
              <a:rPr lang="en-ID" sz="1050" b="0" smtClean="0">
                <a:ln w="31750">
                  <a:noFill/>
                </a:ln>
                <a:solidFill>
                  <a:schemeClr val="bg1">
                    <a:lumMod val="65000"/>
                  </a:schemeClr>
                </a:solidFill>
                <a:effectLst/>
                <a:latin typeface="+mj-lt"/>
              </a:rPr>
              <a:t>‹#›</a:t>
            </a:fld>
            <a:endParaRPr lang="en-ID" sz="1050" b="0" dirty="0">
              <a:ln w="31750">
                <a:noFill/>
              </a:ln>
              <a:solidFill>
                <a:schemeClr val="bg1">
                  <a:lumMod val="65000"/>
                </a:schemeClr>
              </a:solidFill>
              <a:effectLst/>
              <a:latin typeface="+mj-lt"/>
            </a:endParaRPr>
          </a:p>
        </p:txBody>
      </p:sp>
    </p:spTree>
    <p:extLst>
      <p:ext uri="{BB962C8B-B14F-4D97-AF65-F5344CB8AC3E}">
        <p14:creationId xmlns:p14="http://schemas.microsoft.com/office/powerpoint/2010/main" val="330667145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89075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694BD2-756E-7BDE-D1A6-11626D9D5124}"/>
              </a:ext>
            </a:extLst>
          </p:cNvPr>
          <p:cNvSpPr txBox="1"/>
          <p:nvPr/>
        </p:nvSpPr>
        <p:spPr>
          <a:xfrm>
            <a:off x="864816" y="4452500"/>
            <a:ext cx="10631858" cy="1091966"/>
          </a:xfrm>
          <a:prstGeom prst="rect">
            <a:avLst/>
          </a:prstGeom>
          <a:noFill/>
        </p:spPr>
        <p:txBody>
          <a:bodyPr wrap="square">
            <a:spAutoFit/>
          </a:bodyPr>
          <a:lstStyle/>
          <a:p>
            <a:pPr>
              <a:lnSpc>
                <a:spcPct val="120000"/>
              </a:lnSpc>
              <a:spcAft>
                <a:spcPts val="1000"/>
              </a:spcAft>
            </a:pPr>
            <a:r>
              <a:rPr lang="en-US" sz="2800" b="1" dirty="0">
                <a:solidFill>
                  <a:schemeClr val="bg1">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Sharing of digital information via various cloud platforms  to increase accessibility and efficiency during collaboration</a:t>
            </a:r>
            <a:r>
              <a:rPr lang="en-US" sz="2800" dirty="0">
                <a:solidFill>
                  <a:schemeClr val="bg1">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2800" dirty="0">
              <a:solidFill>
                <a:schemeClr val="bg1">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C3718A8-0E20-0A6F-1588-894F4FDFA632}"/>
              </a:ext>
            </a:extLst>
          </p:cNvPr>
          <p:cNvSpPr/>
          <p:nvPr/>
        </p:nvSpPr>
        <p:spPr>
          <a:xfrm>
            <a:off x="695324" y="620713"/>
            <a:ext cx="5400675" cy="1569660"/>
          </a:xfrm>
          <a:prstGeom prst="rect">
            <a:avLst/>
          </a:prstGeom>
          <a:solidFill>
            <a:srgbClr val="FFBB00"/>
          </a:solidFill>
          <a:ln>
            <a:solidFill>
              <a:srgbClr val="FFBB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A22FBF29-CC7B-586B-1992-BA4D8E64BC6A}"/>
              </a:ext>
            </a:extLst>
          </p:cNvPr>
          <p:cNvSpPr txBox="1"/>
          <p:nvPr/>
        </p:nvSpPr>
        <p:spPr>
          <a:xfrm>
            <a:off x="1266901" y="1174710"/>
            <a:ext cx="4257519" cy="461665"/>
          </a:xfrm>
          <a:prstGeom prst="rect">
            <a:avLst/>
          </a:prstGeom>
          <a:noFill/>
        </p:spPr>
        <p:txBody>
          <a:bodyPr wrap="square">
            <a:spAutoFit/>
          </a:bodyPr>
          <a:lstStyle/>
          <a:p>
            <a:pPr algn="ctr"/>
            <a:r>
              <a:rPr lang="en-US" sz="2400" b="1" dirty="0">
                <a:solidFill>
                  <a:srgbClr val="282937"/>
                </a:solidFill>
                <a:latin typeface="Albert Sans" pitchFamily="2" charset="0"/>
                <a:cs typeface="Poppins" panose="00000500000000000000" pitchFamily="50" charset="0"/>
              </a:rPr>
              <a:t> Project Space 4.0</a:t>
            </a:r>
            <a:endParaRPr lang="en-ID" sz="2400" b="1" dirty="0">
              <a:solidFill>
                <a:srgbClr val="282937"/>
              </a:solidFill>
              <a:latin typeface="Albert Sans" pitchFamily="2" charset="0"/>
              <a:cs typeface="Poppins" panose="00000500000000000000" pitchFamily="50" charset="0"/>
            </a:endParaRPr>
          </a:p>
        </p:txBody>
      </p:sp>
      <p:sp>
        <p:nvSpPr>
          <p:cNvPr id="9" name="Rectangle 8">
            <a:extLst>
              <a:ext uri="{FF2B5EF4-FFF2-40B4-BE49-F238E27FC236}">
                <a16:creationId xmlns:a16="http://schemas.microsoft.com/office/drawing/2014/main" id="{CA707B7E-1776-A7A0-C675-D7DB7B1CD5D0}"/>
              </a:ext>
            </a:extLst>
          </p:cNvPr>
          <p:cNvSpPr/>
          <p:nvPr/>
        </p:nvSpPr>
        <p:spPr>
          <a:xfrm>
            <a:off x="695325" y="2190480"/>
            <a:ext cx="5400675" cy="1569660"/>
          </a:xfrm>
          <a:prstGeom prst="rect">
            <a:avLst/>
          </a:prstGeom>
          <a:noFill/>
          <a:ln>
            <a:solidFill>
              <a:srgbClr val="FFBB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DA80E3EA-498C-7355-2229-A6B8587D882B}"/>
              </a:ext>
            </a:extLst>
          </p:cNvPr>
          <p:cNvSpPr txBox="1"/>
          <p:nvPr/>
        </p:nvSpPr>
        <p:spPr>
          <a:xfrm>
            <a:off x="1266901" y="2744370"/>
            <a:ext cx="4257519" cy="400110"/>
          </a:xfrm>
          <a:prstGeom prst="rect">
            <a:avLst/>
          </a:prstGeom>
          <a:noFill/>
        </p:spPr>
        <p:txBody>
          <a:bodyPr wrap="square" rtlCol="0">
            <a:spAutoFit/>
          </a:bodyPr>
          <a:lstStyle/>
          <a:p>
            <a:pPr algn="ctr"/>
            <a:r>
              <a:rPr lang="en-US" sz="2000" b="1" dirty="0">
                <a:solidFill>
                  <a:schemeClr val="bg2">
                    <a:lumMod val="10000"/>
                  </a:schemeClr>
                </a:solidFill>
                <a:latin typeface="Albert Sans" pitchFamily="2" charset="0"/>
                <a:cs typeface="Poppins" panose="00000500000000000000" pitchFamily="2" charset="0"/>
              </a:rPr>
              <a:t>File Sharing in  Multi cloud platforms</a:t>
            </a:r>
            <a:endParaRPr lang="en-ID" sz="2000" b="1" dirty="0">
              <a:solidFill>
                <a:schemeClr val="bg2">
                  <a:lumMod val="10000"/>
                </a:schemeClr>
              </a:solidFill>
              <a:latin typeface="Albert Sans" pitchFamily="2" charset="0"/>
              <a:cs typeface="Poppins" panose="00000500000000000000" pitchFamily="2" charset="0"/>
            </a:endParaRPr>
          </a:p>
        </p:txBody>
      </p:sp>
      <p:sp>
        <p:nvSpPr>
          <p:cNvPr id="12" name="TextBox 11">
            <a:extLst>
              <a:ext uri="{FF2B5EF4-FFF2-40B4-BE49-F238E27FC236}">
                <a16:creationId xmlns:a16="http://schemas.microsoft.com/office/drawing/2014/main" id="{4325A7A1-0A98-8190-F68E-D387E0734847}"/>
              </a:ext>
            </a:extLst>
          </p:cNvPr>
          <p:cNvSpPr txBox="1"/>
          <p:nvPr/>
        </p:nvSpPr>
        <p:spPr>
          <a:xfrm>
            <a:off x="10184022" y="5237330"/>
            <a:ext cx="946087" cy="584775"/>
          </a:xfrm>
          <a:prstGeom prst="rect">
            <a:avLst/>
          </a:prstGeom>
          <a:noFill/>
        </p:spPr>
        <p:txBody>
          <a:bodyPr wrap="square">
            <a:spAutoFit/>
          </a:bodyPr>
          <a:lstStyle/>
          <a:p>
            <a:pPr algn="r"/>
            <a:r>
              <a:rPr lang="en-US" sz="3200" b="1" dirty="0">
                <a:solidFill>
                  <a:srgbClr val="FFBB00"/>
                </a:solidFill>
                <a:latin typeface="Albert Sans" pitchFamily="2" charset="0"/>
                <a:cs typeface="Poppins" panose="00000500000000000000" pitchFamily="50" charset="0"/>
              </a:rPr>
              <a:t>01</a:t>
            </a:r>
            <a:endParaRPr lang="en-ID" sz="3200" b="1" dirty="0">
              <a:solidFill>
                <a:srgbClr val="FFBB00"/>
              </a:solidFill>
              <a:latin typeface="Albert Sans" pitchFamily="2" charset="0"/>
              <a:cs typeface="Poppins" panose="00000500000000000000" pitchFamily="50" charset="0"/>
            </a:endParaRPr>
          </a:p>
        </p:txBody>
      </p:sp>
      <p:sp>
        <p:nvSpPr>
          <p:cNvPr id="13" name="Rectangle 12">
            <a:extLst>
              <a:ext uri="{FF2B5EF4-FFF2-40B4-BE49-F238E27FC236}">
                <a16:creationId xmlns:a16="http://schemas.microsoft.com/office/drawing/2014/main" id="{0D0EAEC3-C9A5-4F52-B80C-EE5A2FC4D2F0}"/>
              </a:ext>
            </a:extLst>
          </p:cNvPr>
          <p:cNvSpPr/>
          <p:nvPr/>
        </p:nvSpPr>
        <p:spPr>
          <a:xfrm>
            <a:off x="695325" y="3760033"/>
            <a:ext cx="10801350" cy="2477254"/>
          </a:xfrm>
          <a:prstGeom prst="rect">
            <a:avLst/>
          </a:prstGeom>
          <a:noFill/>
          <a:ln>
            <a:solidFill>
              <a:srgbClr val="FFBB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4" name="Picture Placeholder 23">
            <a:extLst>
              <a:ext uri="{FF2B5EF4-FFF2-40B4-BE49-F238E27FC236}">
                <a16:creationId xmlns:a16="http://schemas.microsoft.com/office/drawing/2014/main" id="{C10DDCAC-F123-FC38-3B7F-055BBC5F632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7002" r="7002"/>
          <a:stretch>
            <a:fillRect/>
          </a:stretch>
        </p:blipFill>
        <p:spPr/>
      </p:pic>
    </p:spTree>
    <p:extLst>
      <p:ext uri="{BB962C8B-B14F-4D97-AF65-F5344CB8AC3E}">
        <p14:creationId xmlns:p14="http://schemas.microsoft.com/office/powerpoint/2010/main" val="104184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06005-054C-3D51-8AE5-B839B0224DD7}"/>
              </a:ext>
            </a:extLst>
          </p:cNvPr>
          <p:cNvSpPr/>
          <p:nvPr/>
        </p:nvSpPr>
        <p:spPr>
          <a:xfrm>
            <a:off x="0" y="2683029"/>
            <a:ext cx="12182262" cy="24535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Archivo"/>
              <a:ea typeface="+mn-ea"/>
              <a:cs typeface="+mn-cs"/>
            </a:endParaRPr>
          </a:p>
        </p:txBody>
      </p:sp>
      <p:sp>
        <p:nvSpPr>
          <p:cNvPr id="3" name="Freeform 7">
            <a:extLst>
              <a:ext uri="{FF2B5EF4-FFF2-40B4-BE49-F238E27FC236}">
                <a16:creationId xmlns:a16="http://schemas.microsoft.com/office/drawing/2014/main" id="{15C10245-F0FF-9AE8-9760-49CB1A5BC1F9}"/>
              </a:ext>
            </a:extLst>
          </p:cNvPr>
          <p:cNvSpPr>
            <a:spLocks/>
          </p:cNvSpPr>
          <p:nvPr/>
        </p:nvSpPr>
        <p:spPr bwMode="auto">
          <a:xfrm>
            <a:off x="0" y="5115949"/>
            <a:ext cx="4926837" cy="863807"/>
          </a:xfrm>
          <a:custGeom>
            <a:avLst/>
            <a:gdLst>
              <a:gd name="T0" fmla="*/ 0 w 3106"/>
              <a:gd name="T1" fmla="*/ 0 h 545"/>
              <a:gd name="T2" fmla="*/ 0 w 3106"/>
              <a:gd name="T3" fmla="*/ 545 h 545"/>
              <a:gd name="T4" fmla="*/ 3106 w 3106"/>
              <a:gd name="T5" fmla="*/ 545 h 545"/>
              <a:gd name="T6" fmla="*/ 2884 w 3106"/>
              <a:gd name="T7" fmla="*/ 0 h 545"/>
              <a:gd name="T8" fmla="*/ 0 w 3106"/>
              <a:gd name="T9" fmla="*/ 0 h 545"/>
            </a:gdLst>
            <a:ahLst/>
            <a:cxnLst>
              <a:cxn ang="0">
                <a:pos x="T0" y="T1"/>
              </a:cxn>
              <a:cxn ang="0">
                <a:pos x="T2" y="T3"/>
              </a:cxn>
              <a:cxn ang="0">
                <a:pos x="T4" y="T5"/>
              </a:cxn>
              <a:cxn ang="0">
                <a:pos x="T6" y="T7"/>
              </a:cxn>
              <a:cxn ang="0">
                <a:pos x="T8" y="T9"/>
              </a:cxn>
            </a:cxnLst>
            <a:rect l="0" t="0" r="r" b="b"/>
            <a:pathLst>
              <a:path w="3106" h="545">
                <a:moveTo>
                  <a:pt x="0" y="0"/>
                </a:moveTo>
                <a:lnTo>
                  <a:pt x="0" y="545"/>
                </a:lnTo>
                <a:lnTo>
                  <a:pt x="3106" y="545"/>
                </a:lnTo>
                <a:lnTo>
                  <a:pt x="2884"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7E6E6"/>
              </a:solidFill>
              <a:effectLst/>
              <a:uLnTx/>
              <a:uFillTx/>
              <a:latin typeface="Archivo"/>
              <a:ea typeface="+mn-ea"/>
              <a:cs typeface="+mn-cs"/>
            </a:endParaRPr>
          </a:p>
        </p:txBody>
      </p:sp>
      <p:sp>
        <p:nvSpPr>
          <p:cNvPr id="4" name="Freeform 12">
            <a:extLst>
              <a:ext uri="{FF2B5EF4-FFF2-40B4-BE49-F238E27FC236}">
                <a16:creationId xmlns:a16="http://schemas.microsoft.com/office/drawing/2014/main" id="{AFD92BB4-43EF-4A7D-6FBF-F494E950EC75}"/>
              </a:ext>
            </a:extLst>
          </p:cNvPr>
          <p:cNvSpPr>
            <a:spLocks/>
          </p:cNvSpPr>
          <p:nvPr/>
        </p:nvSpPr>
        <p:spPr bwMode="auto">
          <a:xfrm>
            <a:off x="3707026" y="4344072"/>
            <a:ext cx="2261967" cy="1638853"/>
          </a:xfrm>
          <a:custGeom>
            <a:avLst/>
            <a:gdLst>
              <a:gd name="T0" fmla="*/ 0 w 788"/>
              <a:gd name="T1" fmla="*/ 569 h 571"/>
              <a:gd name="T2" fmla="*/ 498 w 788"/>
              <a:gd name="T3" fmla="*/ 71 h 571"/>
              <a:gd name="T4" fmla="*/ 431 w 788"/>
              <a:gd name="T5" fmla="*/ 4 h 571"/>
              <a:gd name="T6" fmla="*/ 766 w 788"/>
              <a:gd name="T7" fmla="*/ 0 h 571"/>
              <a:gd name="T8" fmla="*/ 782 w 788"/>
              <a:gd name="T9" fmla="*/ 7 h 571"/>
              <a:gd name="T10" fmla="*/ 788 w 788"/>
              <a:gd name="T11" fmla="*/ 23 h 571"/>
              <a:gd name="T12" fmla="*/ 785 w 788"/>
              <a:gd name="T13" fmla="*/ 357 h 571"/>
              <a:gd name="T14" fmla="*/ 711 w 788"/>
              <a:gd name="T15" fmla="*/ 284 h 571"/>
              <a:gd name="T16" fmla="*/ 424 w 788"/>
              <a:gd name="T17" fmla="*/ 571 h 571"/>
              <a:gd name="T18" fmla="*/ 0 w 788"/>
              <a:gd name="T19" fmla="*/ 569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571">
                <a:moveTo>
                  <a:pt x="0" y="569"/>
                </a:moveTo>
                <a:cubicBezTo>
                  <a:pt x="498" y="71"/>
                  <a:pt x="498" y="71"/>
                  <a:pt x="498" y="71"/>
                </a:cubicBezTo>
                <a:cubicBezTo>
                  <a:pt x="431" y="4"/>
                  <a:pt x="431" y="4"/>
                  <a:pt x="431" y="4"/>
                </a:cubicBezTo>
                <a:cubicBezTo>
                  <a:pt x="766" y="0"/>
                  <a:pt x="766" y="0"/>
                  <a:pt x="766" y="0"/>
                </a:cubicBezTo>
                <a:cubicBezTo>
                  <a:pt x="772" y="0"/>
                  <a:pt x="778" y="3"/>
                  <a:pt x="782" y="7"/>
                </a:cubicBezTo>
                <a:cubicBezTo>
                  <a:pt x="786" y="11"/>
                  <a:pt x="788" y="17"/>
                  <a:pt x="788" y="23"/>
                </a:cubicBezTo>
                <a:cubicBezTo>
                  <a:pt x="785" y="357"/>
                  <a:pt x="785" y="357"/>
                  <a:pt x="785" y="357"/>
                </a:cubicBezTo>
                <a:cubicBezTo>
                  <a:pt x="711" y="284"/>
                  <a:pt x="711" y="284"/>
                  <a:pt x="711" y="284"/>
                </a:cubicBezTo>
                <a:cubicBezTo>
                  <a:pt x="424" y="571"/>
                  <a:pt x="424" y="571"/>
                  <a:pt x="424" y="571"/>
                </a:cubicBezTo>
                <a:lnTo>
                  <a:pt x="0" y="569"/>
                </a:lnTo>
                <a:close/>
              </a:path>
            </a:pathLst>
          </a:custGeom>
          <a:solidFill>
            <a:schemeClr val="accent4"/>
          </a:solidFill>
          <a:ln>
            <a:noFill/>
          </a:ln>
          <a:effectLst>
            <a:outerShdw blurRad="635000" dist="457200" sx="90000" sy="90000" algn="ctr" rotWithShape="0">
              <a:schemeClr val="bg1">
                <a:lumMod val="65000"/>
                <a:alpha val="40000"/>
              </a:scheme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7E6E6"/>
              </a:solidFill>
              <a:effectLst/>
              <a:uLnTx/>
              <a:uFillTx/>
              <a:latin typeface="Archivo"/>
              <a:ea typeface="+mn-ea"/>
              <a:cs typeface="+mn-cs"/>
            </a:endParaRPr>
          </a:p>
        </p:txBody>
      </p:sp>
      <p:sp>
        <p:nvSpPr>
          <p:cNvPr id="5" name="Rectangle 8">
            <a:extLst>
              <a:ext uri="{FF2B5EF4-FFF2-40B4-BE49-F238E27FC236}">
                <a16:creationId xmlns:a16="http://schemas.microsoft.com/office/drawing/2014/main" id="{B5ECCFB9-7723-86AF-8CF7-163858F172F2}"/>
              </a:ext>
            </a:extLst>
          </p:cNvPr>
          <p:cNvSpPr>
            <a:spLocks noChangeArrowheads="1"/>
          </p:cNvSpPr>
          <p:nvPr/>
        </p:nvSpPr>
        <p:spPr bwMode="auto">
          <a:xfrm>
            <a:off x="0" y="1829718"/>
            <a:ext cx="4926837" cy="86539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7E6E6"/>
              </a:solidFill>
              <a:effectLst/>
              <a:uLnTx/>
              <a:uFillTx/>
              <a:latin typeface="Archivo"/>
              <a:ea typeface="+mn-ea"/>
              <a:cs typeface="+mn-cs"/>
            </a:endParaRPr>
          </a:p>
        </p:txBody>
      </p:sp>
      <p:sp>
        <p:nvSpPr>
          <p:cNvPr id="6" name="Freeform 11">
            <a:extLst>
              <a:ext uri="{FF2B5EF4-FFF2-40B4-BE49-F238E27FC236}">
                <a16:creationId xmlns:a16="http://schemas.microsoft.com/office/drawing/2014/main" id="{5F21A819-2A6F-054C-C80C-A11FA69A674C}"/>
              </a:ext>
            </a:extLst>
          </p:cNvPr>
          <p:cNvSpPr>
            <a:spLocks/>
          </p:cNvSpPr>
          <p:nvPr/>
        </p:nvSpPr>
        <p:spPr bwMode="auto">
          <a:xfrm>
            <a:off x="3716543" y="1829718"/>
            <a:ext cx="2249278" cy="1662628"/>
          </a:xfrm>
          <a:custGeom>
            <a:avLst/>
            <a:gdLst>
              <a:gd name="T0" fmla="*/ 423 w 784"/>
              <a:gd name="T1" fmla="*/ 0 h 579"/>
              <a:gd name="T2" fmla="*/ 712 w 784"/>
              <a:gd name="T3" fmla="*/ 288 h 579"/>
              <a:gd name="T4" fmla="*/ 779 w 784"/>
              <a:gd name="T5" fmla="*/ 222 h 579"/>
              <a:gd name="T6" fmla="*/ 784 w 784"/>
              <a:gd name="T7" fmla="*/ 556 h 579"/>
              <a:gd name="T8" fmla="*/ 778 w 784"/>
              <a:gd name="T9" fmla="*/ 572 h 579"/>
              <a:gd name="T10" fmla="*/ 762 w 784"/>
              <a:gd name="T11" fmla="*/ 579 h 579"/>
              <a:gd name="T12" fmla="*/ 427 w 784"/>
              <a:gd name="T13" fmla="*/ 573 h 579"/>
              <a:gd name="T14" fmla="*/ 500 w 784"/>
              <a:gd name="T15" fmla="*/ 500 h 579"/>
              <a:gd name="T16" fmla="*/ 0 w 784"/>
              <a:gd name="T17" fmla="*/ 1 h 579"/>
              <a:gd name="T18" fmla="*/ 423 w 784"/>
              <a:gd name="T19"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4" h="579">
                <a:moveTo>
                  <a:pt x="423" y="0"/>
                </a:moveTo>
                <a:cubicBezTo>
                  <a:pt x="712" y="288"/>
                  <a:pt x="712" y="288"/>
                  <a:pt x="712" y="288"/>
                </a:cubicBezTo>
                <a:cubicBezTo>
                  <a:pt x="779" y="222"/>
                  <a:pt x="779" y="222"/>
                  <a:pt x="779" y="222"/>
                </a:cubicBezTo>
                <a:cubicBezTo>
                  <a:pt x="784" y="556"/>
                  <a:pt x="784" y="556"/>
                  <a:pt x="784" y="556"/>
                </a:cubicBezTo>
                <a:cubicBezTo>
                  <a:pt x="784" y="562"/>
                  <a:pt x="782" y="568"/>
                  <a:pt x="778" y="572"/>
                </a:cubicBezTo>
                <a:cubicBezTo>
                  <a:pt x="774" y="576"/>
                  <a:pt x="768" y="579"/>
                  <a:pt x="762" y="579"/>
                </a:cubicBezTo>
                <a:cubicBezTo>
                  <a:pt x="427" y="573"/>
                  <a:pt x="427" y="573"/>
                  <a:pt x="427" y="573"/>
                </a:cubicBezTo>
                <a:cubicBezTo>
                  <a:pt x="500" y="500"/>
                  <a:pt x="500" y="500"/>
                  <a:pt x="500" y="500"/>
                </a:cubicBezTo>
                <a:cubicBezTo>
                  <a:pt x="0" y="1"/>
                  <a:pt x="0" y="1"/>
                  <a:pt x="0" y="1"/>
                </a:cubicBezTo>
                <a:lnTo>
                  <a:pt x="423" y="0"/>
                </a:lnTo>
                <a:close/>
              </a:path>
            </a:pathLst>
          </a:custGeom>
          <a:solidFill>
            <a:schemeClr val="accent1"/>
          </a:solidFill>
          <a:ln>
            <a:noFill/>
          </a:ln>
          <a:effectLst>
            <a:outerShdw blurRad="635000" dist="457200" dir="5400000" sx="90000" sy="90000" algn="t" rotWithShape="0">
              <a:schemeClr val="tx1">
                <a:lumMod val="75000"/>
                <a:lumOff val="25000"/>
                <a:alpha val="40000"/>
              </a:scheme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7E6E6"/>
              </a:solidFill>
              <a:effectLst/>
              <a:uLnTx/>
              <a:uFillTx/>
              <a:latin typeface="Archivo"/>
              <a:ea typeface="+mn-ea"/>
              <a:cs typeface="+mn-cs"/>
            </a:endParaRPr>
          </a:p>
        </p:txBody>
      </p:sp>
      <p:sp>
        <p:nvSpPr>
          <p:cNvPr id="7" name="Rectangle 6">
            <a:extLst>
              <a:ext uri="{FF2B5EF4-FFF2-40B4-BE49-F238E27FC236}">
                <a16:creationId xmlns:a16="http://schemas.microsoft.com/office/drawing/2014/main" id="{DC77DACE-2311-0A35-CA72-E3D421D93C63}"/>
              </a:ext>
            </a:extLst>
          </p:cNvPr>
          <p:cNvSpPr>
            <a:spLocks noChangeArrowheads="1"/>
          </p:cNvSpPr>
          <p:nvPr/>
        </p:nvSpPr>
        <p:spPr bwMode="auto">
          <a:xfrm>
            <a:off x="7281025" y="1853493"/>
            <a:ext cx="4910975" cy="863807"/>
          </a:xfrm>
          <a:prstGeom prst="rect">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7E6E6"/>
              </a:solidFill>
              <a:effectLst/>
              <a:uLnTx/>
              <a:uFillTx/>
              <a:latin typeface="Archivo"/>
              <a:ea typeface="+mn-ea"/>
              <a:cs typeface="+mn-cs"/>
            </a:endParaRPr>
          </a:p>
        </p:txBody>
      </p:sp>
      <p:sp>
        <p:nvSpPr>
          <p:cNvPr id="8" name="Freeform 10">
            <a:extLst>
              <a:ext uri="{FF2B5EF4-FFF2-40B4-BE49-F238E27FC236}">
                <a16:creationId xmlns:a16="http://schemas.microsoft.com/office/drawing/2014/main" id="{47CC15BA-F77F-4B4B-0F7B-D9E765DB839A}"/>
              </a:ext>
            </a:extLst>
          </p:cNvPr>
          <p:cNvSpPr>
            <a:spLocks/>
          </p:cNvSpPr>
          <p:nvPr/>
        </p:nvSpPr>
        <p:spPr bwMode="auto">
          <a:xfrm>
            <a:off x="6224375" y="1853493"/>
            <a:ext cx="2263554" cy="1637268"/>
          </a:xfrm>
          <a:custGeom>
            <a:avLst/>
            <a:gdLst>
              <a:gd name="T0" fmla="*/ 789 w 789"/>
              <a:gd name="T1" fmla="*/ 1 h 570"/>
              <a:gd name="T2" fmla="*/ 290 w 789"/>
              <a:gd name="T3" fmla="*/ 499 h 570"/>
              <a:gd name="T4" fmla="*/ 357 w 789"/>
              <a:gd name="T5" fmla="*/ 567 h 570"/>
              <a:gd name="T6" fmla="*/ 23 w 789"/>
              <a:gd name="T7" fmla="*/ 570 h 570"/>
              <a:gd name="T8" fmla="*/ 7 w 789"/>
              <a:gd name="T9" fmla="*/ 564 h 570"/>
              <a:gd name="T10" fmla="*/ 0 w 789"/>
              <a:gd name="T11" fmla="*/ 548 h 570"/>
              <a:gd name="T12" fmla="*/ 4 w 789"/>
              <a:gd name="T13" fmla="*/ 213 h 570"/>
              <a:gd name="T14" fmla="*/ 77 w 789"/>
              <a:gd name="T15" fmla="*/ 286 h 570"/>
              <a:gd name="T16" fmla="*/ 364 w 789"/>
              <a:gd name="T17" fmla="*/ 0 h 570"/>
              <a:gd name="T18" fmla="*/ 789 w 789"/>
              <a:gd name="T19" fmla="*/ 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9" h="570">
                <a:moveTo>
                  <a:pt x="789" y="1"/>
                </a:moveTo>
                <a:cubicBezTo>
                  <a:pt x="290" y="499"/>
                  <a:pt x="290" y="499"/>
                  <a:pt x="290" y="499"/>
                </a:cubicBezTo>
                <a:cubicBezTo>
                  <a:pt x="357" y="567"/>
                  <a:pt x="357" y="567"/>
                  <a:pt x="357" y="567"/>
                </a:cubicBezTo>
                <a:cubicBezTo>
                  <a:pt x="23" y="570"/>
                  <a:pt x="23" y="570"/>
                  <a:pt x="23" y="570"/>
                </a:cubicBezTo>
                <a:cubicBezTo>
                  <a:pt x="17" y="570"/>
                  <a:pt x="11" y="568"/>
                  <a:pt x="7" y="564"/>
                </a:cubicBezTo>
                <a:cubicBezTo>
                  <a:pt x="2" y="559"/>
                  <a:pt x="0" y="554"/>
                  <a:pt x="0" y="548"/>
                </a:cubicBezTo>
                <a:cubicBezTo>
                  <a:pt x="4" y="213"/>
                  <a:pt x="4" y="213"/>
                  <a:pt x="4" y="213"/>
                </a:cubicBezTo>
                <a:cubicBezTo>
                  <a:pt x="77" y="286"/>
                  <a:pt x="77" y="286"/>
                  <a:pt x="77" y="286"/>
                </a:cubicBezTo>
                <a:cubicBezTo>
                  <a:pt x="364" y="0"/>
                  <a:pt x="364" y="0"/>
                  <a:pt x="364" y="0"/>
                </a:cubicBezTo>
                <a:lnTo>
                  <a:pt x="789" y="1"/>
                </a:lnTo>
                <a:close/>
              </a:path>
            </a:pathLst>
          </a:custGeom>
          <a:solidFill>
            <a:schemeClr val="accent2"/>
          </a:solidFill>
          <a:ln>
            <a:noFill/>
          </a:ln>
          <a:effectLst>
            <a:outerShdw blurRad="635000" dist="457200" dir="5400000" sx="90000" sy="90000" algn="t" rotWithShape="0">
              <a:schemeClr val="tx1">
                <a:lumMod val="75000"/>
                <a:lumOff val="25000"/>
                <a:alpha val="40000"/>
              </a:scheme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7E6E6"/>
              </a:solidFill>
              <a:effectLst/>
              <a:uLnTx/>
              <a:uFillTx/>
              <a:latin typeface="Archivo"/>
              <a:ea typeface="+mn-ea"/>
              <a:cs typeface="+mn-cs"/>
            </a:endParaRPr>
          </a:p>
        </p:txBody>
      </p:sp>
      <p:sp>
        <p:nvSpPr>
          <p:cNvPr id="9" name="Rectangle 5">
            <a:extLst>
              <a:ext uri="{FF2B5EF4-FFF2-40B4-BE49-F238E27FC236}">
                <a16:creationId xmlns:a16="http://schemas.microsoft.com/office/drawing/2014/main" id="{629E3E98-3759-2B95-111D-7E9938CB05CF}"/>
              </a:ext>
            </a:extLst>
          </p:cNvPr>
          <p:cNvSpPr>
            <a:spLocks noChangeArrowheads="1"/>
          </p:cNvSpPr>
          <p:nvPr/>
        </p:nvSpPr>
        <p:spPr bwMode="auto">
          <a:xfrm>
            <a:off x="7263576" y="5139724"/>
            <a:ext cx="4928424" cy="863807"/>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7E6E6"/>
              </a:solidFill>
              <a:effectLst/>
              <a:uLnTx/>
              <a:uFillTx/>
              <a:latin typeface="Archivo"/>
              <a:ea typeface="+mn-ea"/>
              <a:cs typeface="+mn-cs"/>
            </a:endParaRPr>
          </a:p>
        </p:txBody>
      </p:sp>
      <p:sp>
        <p:nvSpPr>
          <p:cNvPr id="10" name="Freeform 9">
            <a:extLst>
              <a:ext uri="{FF2B5EF4-FFF2-40B4-BE49-F238E27FC236}">
                <a16:creationId xmlns:a16="http://schemas.microsoft.com/office/drawing/2014/main" id="{A455EA05-14B4-632D-D69C-54186513BCDE}"/>
              </a:ext>
            </a:extLst>
          </p:cNvPr>
          <p:cNvSpPr>
            <a:spLocks/>
          </p:cNvSpPr>
          <p:nvPr/>
        </p:nvSpPr>
        <p:spPr bwMode="auto">
          <a:xfrm>
            <a:off x="6227547" y="4344072"/>
            <a:ext cx="2258795" cy="1662628"/>
          </a:xfrm>
          <a:custGeom>
            <a:avLst/>
            <a:gdLst>
              <a:gd name="T0" fmla="*/ 361 w 787"/>
              <a:gd name="T1" fmla="*/ 579 h 579"/>
              <a:gd name="T2" fmla="*/ 72 w 787"/>
              <a:gd name="T3" fmla="*/ 290 h 579"/>
              <a:gd name="T4" fmla="*/ 5 w 787"/>
              <a:gd name="T5" fmla="*/ 357 h 579"/>
              <a:gd name="T6" fmla="*/ 0 w 787"/>
              <a:gd name="T7" fmla="*/ 23 h 579"/>
              <a:gd name="T8" fmla="*/ 6 w 787"/>
              <a:gd name="T9" fmla="*/ 6 h 579"/>
              <a:gd name="T10" fmla="*/ 23 w 787"/>
              <a:gd name="T11" fmla="*/ 0 h 579"/>
              <a:gd name="T12" fmla="*/ 357 w 787"/>
              <a:gd name="T13" fmla="*/ 5 h 579"/>
              <a:gd name="T14" fmla="*/ 284 w 787"/>
              <a:gd name="T15" fmla="*/ 78 h 579"/>
              <a:gd name="T16" fmla="*/ 787 w 787"/>
              <a:gd name="T17" fmla="*/ 579 h 579"/>
              <a:gd name="T18" fmla="*/ 361 w 787"/>
              <a:gd name="T19"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7" h="579">
                <a:moveTo>
                  <a:pt x="361" y="579"/>
                </a:moveTo>
                <a:cubicBezTo>
                  <a:pt x="72" y="290"/>
                  <a:pt x="72" y="290"/>
                  <a:pt x="72" y="290"/>
                </a:cubicBezTo>
                <a:cubicBezTo>
                  <a:pt x="5" y="357"/>
                  <a:pt x="5" y="357"/>
                  <a:pt x="5" y="357"/>
                </a:cubicBezTo>
                <a:cubicBezTo>
                  <a:pt x="0" y="23"/>
                  <a:pt x="0" y="23"/>
                  <a:pt x="0" y="23"/>
                </a:cubicBezTo>
                <a:cubicBezTo>
                  <a:pt x="0" y="16"/>
                  <a:pt x="2" y="11"/>
                  <a:pt x="6" y="6"/>
                </a:cubicBezTo>
                <a:cubicBezTo>
                  <a:pt x="11" y="2"/>
                  <a:pt x="16" y="0"/>
                  <a:pt x="23" y="0"/>
                </a:cubicBezTo>
                <a:cubicBezTo>
                  <a:pt x="357" y="5"/>
                  <a:pt x="357" y="5"/>
                  <a:pt x="357" y="5"/>
                </a:cubicBezTo>
                <a:cubicBezTo>
                  <a:pt x="284" y="78"/>
                  <a:pt x="284" y="78"/>
                  <a:pt x="284" y="78"/>
                </a:cubicBezTo>
                <a:cubicBezTo>
                  <a:pt x="787" y="579"/>
                  <a:pt x="787" y="579"/>
                  <a:pt x="787" y="579"/>
                </a:cubicBezTo>
                <a:lnTo>
                  <a:pt x="361" y="579"/>
                </a:lnTo>
                <a:close/>
              </a:path>
            </a:pathLst>
          </a:custGeom>
          <a:solidFill>
            <a:schemeClr val="accent3"/>
          </a:solidFill>
          <a:ln>
            <a:noFill/>
          </a:ln>
          <a:effectLst>
            <a:outerShdw blurRad="635000" dist="457200" sx="90000" sy="90000" algn="ctr" rotWithShape="0">
              <a:schemeClr val="tx1">
                <a:lumMod val="65000"/>
                <a:lumOff val="35000"/>
                <a:alpha val="40000"/>
              </a:scheme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7E6E6"/>
              </a:solidFill>
              <a:effectLst/>
              <a:uLnTx/>
              <a:uFillTx/>
              <a:latin typeface="Archivo"/>
              <a:ea typeface="+mn-ea"/>
              <a:cs typeface="+mn-cs"/>
            </a:endParaRPr>
          </a:p>
        </p:txBody>
      </p:sp>
      <p:sp>
        <p:nvSpPr>
          <p:cNvPr id="15" name="TextBox 14">
            <a:extLst>
              <a:ext uri="{FF2B5EF4-FFF2-40B4-BE49-F238E27FC236}">
                <a16:creationId xmlns:a16="http://schemas.microsoft.com/office/drawing/2014/main" id="{1982B8B4-B34F-9C28-5F88-E22489EA70CA}"/>
              </a:ext>
            </a:extLst>
          </p:cNvPr>
          <p:cNvSpPr txBox="1"/>
          <p:nvPr/>
        </p:nvSpPr>
        <p:spPr>
          <a:xfrm>
            <a:off x="7529842" y="4165122"/>
            <a:ext cx="4910974" cy="793166"/>
          </a:xfrm>
          <a:prstGeom prst="rect">
            <a:avLst/>
          </a:prstGeom>
          <a:noFill/>
        </p:spPr>
        <p:txBody>
          <a:bodyPr wrap="square" rtlCol="0">
            <a:spAutoFit/>
          </a:bodyPr>
          <a:lstStyle>
            <a:defPPr>
              <a:defRPr lang="en-US"/>
            </a:defPPr>
            <a:lvl1pPr>
              <a:lnSpc>
                <a:spcPct val="130000"/>
              </a:lnSpc>
              <a:defRPr sz="1400">
                <a:solidFill>
                  <a:schemeClr val="tx1">
                    <a:lumMod val="50000"/>
                    <a:lumOff val="50000"/>
                  </a:schemeClr>
                </a:solidFill>
                <a:ea typeface="Zen Antique" pitchFamily="2" charset="-128"/>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Archivo"/>
                <a:ea typeface="Zen Antique" pitchFamily="2" charset="-128"/>
                <a:cs typeface="Segoe UI" panose="020B0502040204020203" pitchFamily="34" charset="0"/>
              </a:rPr>
              <a:t>The entertainment and media industry generates a vast amount of data, from videos to audio files. Cloud-based file sharing platforms provide a reliable and secure way to store and access this data from anywhere</a:t>
            </a:r>
          </a:p>
        </p:txBody>
      </p:sp>
      <p:sp>
        <p:nvSpPr>
          <p:cNvPr id="16" name="TextBox 15">
            <a:extLst>
              <a:ext uri="{FF2B5EF4-FFF2-40B4-BE49-F238E27FC236}">
                <a16:creationId xmlns:a16="http://schemas.microsoft.com/office/drawing/2014/main" id="{5363183F-0671-A5C4-EB35-C8FE487D913F}"/>
              </a:ext>
            </a:extLst>
          </p:cNvPr>
          <p:cNvSpPr txBox="1"/>
          <p:nvPr/>
        </p:nvSpPr>
        <p:spPr>
          <a:xfrm>
            <a:off x="7744575" y="3039859"/>
            <a:ext cx="4289529" cy="62985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1400" dirty="0">
                <a:solidFill>
                  <a:srgbClr val="32394E"/>
                </a:solidFill>
                <a:latin typeface="Archivo SemiBold"/>
                <a:cs typeface="Arial" panose="020B0604020202020204" pitchFamily="34" charset="0"/>
              </a:rPr>
              <a:t>File sharing allows multiple people to work on the same document or project simultaneously</a:t>
            </a:r>
          </a:p>
        </p:txBody>
      </p:sp>
      <p:sp>
        <p:nvSpPr>
          <p:cNvPr id="19" name="TextBox 18">
            <a:extLst>
              <a:ext uri="{FF2B5EF4-FFF2-40B4-BE49-F238E27FC236}">
                <a16:creationId xmlns:a16="http://schemas.microsoft.com/office/drawing/2014/main" id="{031AD49E-4C5C-5F11-2FA5-A62D230E4E9A}"/>
              </a:ext>
            </a:extLst>
          </p:cNvPr>
          <p:cNvSpPr txBox="1"/>
          <p:nvPr/>
        </p:nvSpPr>
        <p:spPr>
          <a:xfrm>
            <a:off x="509791" y="3027369"/>
            <a:ext cx="4075755" cy="2590389"/>
          </a:xfrm>
          <a:prstGeom prst="rect">
            <a:avLst/>
          </a:prstGeom>
          <a:noFill/>
        </p:spPr>
        <p:txBody>
          <a:bodyPr wrap="square" rtlCol="0">
            <a:spAutoFit/>
          </a:bodyPr>
          <a:lstStyle>
            <a:defPPr>
              <a:defRPr lang="en-US"/>
            </a:defPPr>
            <a:lvl1pPr>
              <a:lnSpc>
                <a:spcPct val="130000"/>
              </a:lnSpc>
              <a:defRPr sz="1400">
                <a:solidFill>
                  <a:schemeClr val="tx1">
                    <a:lumMod val="50000"/>
                    <a:lumOff val="50000"/>
                  </a:schemeClr>
                </a:solidFill>
                <a:ea typeface="Zen Antique" pitchFamily="2" charset="-128"/>
                <a:cs typeface="Segoe UI" panose="020B0502040204020203"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Archivo"/>
                <a:ea typeface="Zen Antique" pitchFamily="2" charset="-128"/>
                <a:cs typeface="Segoe UI" panose="020B0502040204020203" pitchFamily="34" charset="0"/>
              </a:rPr>
              <a:t>data can be securely backed up and protected in case of any data loss or disaster.</a:t>
            </a:r>
          </a:p>
          <a:p>
            <a:pPr marL="0" marR="0" lvl="0" indent="0" algn="l" defTabSz="914400" rtl="0" eaLnBrk="1" fontAlgn="auto" latinLnBrk="0" hangingPunct="1">
              <a:lnSpc>
                <a:spcPct val="130000"/>
              </a:lnSpc>
              <a:spcBef>
                <a:spcPts val="0"/>
              </a:spcBef>
              <a:spcAft>
                <a:spcPts val="0"/>
              </a:spcAft>
              <a:buClrTx/>
              <a:buSzTx/>
              <a:buFontTx/>
              <a:buNone/>
              <a:tabLst/>
              <a:defRPr/>
            </a:pPr>
            <a:endParaRPr lang="en-US" dirty="0">
              <a:solidFill>
                <a:prstClr val="black">
                  <a:lumMod val="75000"/>
                  <a:lumOff val="25000"/>
                </a:prstClr>
              </a:solidFill>
              <a:latin typeface="Archivo"/>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75000"/>
                  <a:lumOff val="25000"/>
                </a:prstClr>
              </a:solidFill>
              <a:effectLst/>
              <a:uLnTx/>
              <a:uFillTx/>
              <a:latin typeface="Archivo"/>
              <a:ea typeface="Zen Antique" pitchFamily="2" charset="-128"/>
              <a:cs typeface="Segoe UI" panose="020B0502040204020203"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Archivo"/>
                <a:ea typeface="Zen Antique" pitchFamily="2" charset="-128"/>
                <a:cs typeface="Segoe UI" panose="020B0502040204020203" pitchFamily="34" charset="0"/>
              </a:rPr>
              <a:t>Financial services organizations often have teams working together on complex projects.</a:t>
            </a:r>
          </a:p>
          <a:p>
            <a:pPr marL="0" marR="0" lvl="0" indent="0" algn="l" defTabSz="914400" rtl="0" eaLnBrk="1" fontAlgn="auto" latinLnBrk="0" hangingPunct="1">
              <a:lnSpc>
                <a:spcPct val="130000"/>
              </a:lnSpc>
              <a:spcBef>
                <a:spcPts val="0"/>
              </a:spcBef>
              <a:spcAft>
                <a:spcPts val="0"/>
              </a:spcAft>
              <a:buClrTx/>
              <a:buSzTx/>
              <a:buFontTx/>
              <a:buNone/>
              <a:tabLst/>
              <a:defRPr/>
            </a:pPr>
            <a:endParaRPr lang="en-US" dirty="0">
              <a:solidFill>
                <a:prstClr val="black">
                  <a:lumMod val="75000"/>
                  <a:lumOff val="25000"/>
                </a:prstClr>
              </a:solidFill>
              <a:latin typeface="Archivo"/>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75000"/>
                  <a:lumOff val="25000"/>
                </a:prstClr>
              </a:solidFill>
              <a:effectLst/>
              <a:uLnTx/>
              <a:uFillTx/>
              <a:latin typeface="Archivo"/>
              <a:ea typeface="Zen Antique" pitchFamily="2" charset="-128"/>
              <a:cs typeface="Segoe UI" panose="020B0502040204020203"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75000"/>
                  <a:lumOff val="25000"/>
                </a:prstClr>
              </a:solidFill>
              <a:effectLst/>
              <a:uLnTx/>
              <a:uFillTx/>
              <a:latin typeface="Archivo"/>
              <a:ea typeface="Zen Antique" pitchFamily="2" charset="-128"/>
              <a:cs typeface="Segoe UI" panose="020B0502040204020203" pitchFamily="34" charset="0"/>
            </a:endParaRPr>
          </a:p>
        </p:txBody>
      </p:sp>
      <p:sp>
        <p:nvSpPr>
          <p:cNvPr id="31" name="TextBox 30">
            <a:extLst>
              <a:ext uri="{FF2B5EF4-FFF2-40B4-BE49-F238E27FC236}">
                <a16:creationId xmlns:a16="http://schemas.microsoft.com/office/drawing/2014/main" id="{995E82DA-5040-BBCA-4A24-B7545108E2E6}"/>
              </a:ext>
            </a:extLst>
          </p:cNvPr>
          <p:cNvSpPr txBox="1"/>
          <p:nvPr/>
        </p:nvSpPr>
        <p:spPr>
          <a:xfrm>
            <a:off x="1444621" y="669708"/>
            <a:ext cx="9042400" cy="757130"/>
          </a:xfrm>
          <a:prstGeom prst="rect">
            <a:avLst/>
          </a:prstGeom>
          <a:noFill/>
        </p:spPr>
        <p:txBody>
          <a:bodyPr wrap="square"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4800" dirty="0">
                <a:solidFill>
                  <a:prstClr val="black">
                    <a:lumMod val="95000"/>
                    <a:lumOff val="5000"/>
                  </a:prstClr>
                </a:solidFill>
                <a:latin typeface="Archivo SemiBold"/>
                <a:ea typeface="Inter" panose="020B0502030000000004" pitchFamily="34" charset="0"/>
                <a:cs typeface="Rubik" panose="00000500000000000000" pitchFamily="2" charset="-79"/>
              </a:rPr>
              <a:t>REAL TIME APPLICATIONS</a:t>
            </a:r>
            <a:endParaRPr kumimoji="0" lang="en-US" sz="4800" b="0" i="0" u="none" strike="noStrike" kern="1200" cap="none" spc="0" normalizeH="0" baseline="0" noProof="0" dirty="0">
              <a:ln>
                <a:noFill/>
              </a:ln>
              <a:solidFill>
                <a:prstClr val="black">
                  <a:lumMod val="95000"/>
                  <a:lumOff val="5000"/>
                </a:prstClr>
              </a:solidFill>
              <a:effectLst/>
              <a:uLnTx/>
              <a:uFillTx/>
              <a:latin typeface="Archivo SemiBold"/>
              <a:ea typeface="Inter" panose="020B0502030000000004" pitchFamily="34" charset="0"/>
              <a:cs typeface="Rubik" panose="00000500000000000000" pitchFamily="2" charset="-79"/>
            </a:endParaRPr>
          </a:p>
        </p:txBody>
      </p:sp>
      <p:sp>
        <p:nvSpPr>
          <p:cNvPr id="32" name="TextBox 31">
            <a:extLst>
              <a:ext uri="{FF2B5EF4-FFF2-40B4-BE49-F238E27FC236}">
                <a16:creationId xmlns:a16="http://schemas.microsoft.com/office/drawing/2014/main" id="{09420202-ADB1-3F6F-D8D3-B17CAE2E623D}"/>
              </a:ext>
            </a:extLst>
          </p:cNvPr>
          <p:cNvSpPr txBox="1"/>
          <p:nvPr/>
        </p:nvSpPr>
        <p:spPr>
          <a:xfrm>
            <a:off x="7862125" y="2095483"/>
            <a:ext cx="44779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chivo SemiBold"/>
                <a:cs typeface="Plus Jakarta Sans" pitchFamily="2" charset="0"/>
              </a:rPr>
              <a:t>Collaboration and workflow management</a:t>
            </a:r>
            <a:endParaRPr kumimoji="0" lang="en-US" sz="1800" b="0" i="0" u="none" strike="noStrike" kern="1200" cap="none" spc="0" normalizeH="0" baseline="0" noProof="0" dirty="0">
              <a:ln>
                <a:noFill/>
              </a:ln>
              <a:solidFill>
                <a:prstClr val="white"/>
              </a:solidFill>
              <a:effectLst/>
              <a:uLnTx/>
              <a:uFillTx/>
              <a:latin typeface="Archivo SemiBold"/>
              <a:ea typeface="+mn-ea"/>
              <a:cs typeface="Plus Jakarta Sans" pitchFamily="2" charset="0"/>
            </a:endParaRPr>
          </a:p>
        </p:txBody>
      </p:sp>
      <p:sp>
        <p:nvSpPr>
          <p:cNvPr id="33" name="TextBox 32">
            <a:extLst>
              <a:ext uri="{FF2B5EF4-FFF2-40B4-BE49-F238E27FC236}">
                <a16:creationId xmlns:a16="http://schemas.microsoft.com/office/drawing/2014/main" id="{DA7B8E10-8EA4-C2D0-08B9-21EE77E54287}"/>
              </a:ext>
            </a:extLst>
          </p:cNvPr>
          <p:cNvSpPr txBox="1"/>
          <p:nvPr/>
        </p:nvSpPr>
        <p:spPr>
          <a:xfrm>
            <a:off x="501700" y="2120612"/>
            <a:ext cx="3380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chivo SemiBold"/>
                <a:cs typeface="Plus Jakarta Sans" pitchFamily="2" charset="0"/>
              </a:rPr>
              <a:t>Data backup and disaster recovery</a:t>
            </a:r>
            <a:endParaRPr kumimoji="0" lang="en-US" sz="1800" b="0" i="0" u="none" strike="noStrike" kern="1200" cap="none" spc="0" normalizeH="0" baseline="0" noProof="0" dirty="0">
              <a:ln>
                <a:noFill/>
              </a:ln>
              <a:solidFill>
                <a:prstClr val="white"/>
              </a:solidFill>
              <a:effectLst/>
              <a:uLnTx/>
              <a:uFillTx/>
              <a:latin typeface="Archivo SemiBold"/>
              <a:ea typeface="+mn-ea"/>
              <a:cs typeface="Plus Jakarta Sans" pitchFamily="2" charset="0"/>
            </a:endParaRPr>
          </a:p>
        </p:txBody>
      </p:sp>
      <p:sp>
        <p:nvSpPr>
          <p:cNvPr id="34" name="TextBox 33">
            <a:extLst>
              <a:ext uri="{FF2B5EF4-FFF2-40B4-BE49-F238E27FC236}">
                <a16:creationId xmlns:a16="http://schemas.microsoft.com/office/drawing/2014/main" id="{9D1B6A88-CF31-BF5A-7735-275F4914D9CF}"/>
              </a:ext>
            </a:extLst>
          </p:cNvPr>
          <p:cNvSpPr txBox="1"/>
          <p:nvPr/>
        </p:nvSpPr>
        <p:spPr>
          <a:xfrm>
            <a:off x="8578759" y="5386961"/>
            <a:ext cx="33806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chivo SemiBold"/>
                <a:cs typeface="Plus Jakarta Sans" pitchFamily="2" charset="0"/>
              </a:rPr>
              <a:t>Media and Entertainment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chivo SemiBold"/>
              <a:ea typeface="+mn-ea"/>
              <a:cs typeface="Plus Jakarta Sans" pitchFamily="2" charset="0"/>
            </a:endParaRPr>
          </a:p>
        </p:txBody>
      </p:sp>
      <p:sp>
        <p:nvSpPr>
          <p:cNvPr id="35" name="TextBox 34">
            <a:extLst>
              <a:ext uri="{FF2B5EF4-FFF2-40B4-BE49-F238E27FC236}">
                <a16:creationId xmlns:a16="http://schemas.microsoft.com/office/drawing/2014/main" id="{FEDC0E7E-1448-E077-7CE7-A8A131B81E13}"/>
              </a:ext>
            </a:extLst>
          </p:cNvPr>
          <p:cNvSpPr txBox="1"/>
          <p:nvPr/>
        </p:nvSpPr>
        <p:spPr>
          <a:xfrm>
            <a:off x="997929" y="5386961"/>
            <a:ext cx="3380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chivo SemiBold"/>
                <a:cs typeface="Plus Jakarta Sans" pitchFamily="2" charset="0"/>
              </a:rPr>
              <a:t>Financial services</a:t>
            </a:r>
            <a:endParaRPr kumimoji="0" lang="en-US" sz="1800" b="0" i="0" u="none" strike="noStrike" kern="1200" cap="none" spc="0" normalizeH="0" baseline="0" noProof="0" dirty="0">
              <a:ln>
                <a:noFill/>
              </a:ln>
              <a:solidFill>
                <a:prstClr val="white"/>
              </a:solidFill>
              <a:effectLst/>
              <a:uLnTx/>
              <a:uFillTx/>
              <a:latin typeface="Archivo SemiBold"/>
              <a:ea typeface="+mn-ea"/>
              <a:cs typeface="Plus Jakarta Sans" pitchFamily="2" charset="0"/>
            </a:endParaRPr>
          </a:p>
        </p:txBody>
      </p:sp>
      <p:grpSp>
        <p:nvGrpSpPr>
          <p:cNvPr id="46" name="Group 45">
            <a:extLst>
              <a:ext uri="{FF2B5EF4-FFF2-40B4-BE49-F238E27FC236}">
                <a16:creationId xmlns:a16="http://schemas.microsoft.com/office/drawing/2014/main" id="{CD06E95C-5709-9D2C-AC39-03E253AC1FBA}"/>
              </a:ext>
            </a:extLst>
          </p:cNvPr>
          <p:cNvGrpSpPr/>
          <p:nvPr/>
        </p:nvGrpSpPr>
        <p:grpSpPr>
          <a:xfrm>
            <a:off x="5279398" y="2760280"/>
            <a:ext cx="534179" cy="534179"/>
            <a:chOff x="12604467" y="275931"/>
            <a:chExt cx="822960" cy="822960"/>
          </a:xfrm>
        </p:grpSpPr>
        <p:sp>
          <p:nvSpPr>
            <p:cNvPr id="38" name="Oval 37">
              <a:extLst>
                <a:ext uri="{FF2B5EF4-FFF2-40B4-BE49-F238E27FC236}">
                  <a16:creationId xmlns:a16="http://schemas.microsoft.com/office/drawing/2014/main" id="{53002DC5-5309-8A2B-1B0E-C68DF36F0E31}"/>
                </a:ext>
              </a:extLst>
            </p:cNvPr>
            <p:cNvSpPr/>
            <p:nvPr/>
          </p:nvSpPr>
          <p:spPr>
            <a:xfrm>
              <a:off x="12604467" y="275931"/>
              <a:ext cx="822960" cy="822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chivo"/>
                <a:ea typeface="+mn-ea"/>
                <a:cs typeface="+mn-cs"/>
              </a:endParaRPr>
            </a:p>
          </p:txBody>
        </p:sp>
        <p:sp>
          <p:nvSpPr>
            <p:cNvPr id="44" name="任意形状 706">
              <a:extLst>
                <a:ext uri="{FF2B5EF4-FFF2-40B4-BE49-F238E27FC236}">
                  <a16:creationId xmlns:a16="http://schemas.microsoft.com/office/drawing/2014/main" id="{B7EDC741-8ED7-EA2F-A45E-E2E3BE7FE4D5}"/>
                </a:ext>
              </a:extLst>
            </p:cNvPr>
            <p:cNvSpPr/>
            <p:nvPr/>
          </p:nvSpPr>
          <p:spPr>
            <a:xfrm>
              <a:off x="12804929" y="476393"/>
              <a:ext cx="422037" cy="422035"/>
            </a:xfrm>
            <a:prstGeom prst="rect">
              <a:avLst/>
            </a:prstGeom>
            <a:blipFill>
              <a:blip r:embed="rId2">
                <a:extLst>
                  <a:ext uri="{96DAC541-7B7A-43D3-8B79-37D633B846F1}">
                    <asvg:svgBlip xmlns:asvg="http://schemas.microsoft.com/office/drawing/2016/SVG/main" r:embed="rId3"/>
                  </a:ext>
                </a:extLst>
              </a:blip>
              <a:stretch>
                <a:fillRect/>
              </a:stretch>
            </a:blip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chivo"/>
                <a:ea typeface="+mn-ea"/>
                <a:cs typeface="+mn-cs"/>
              </a:endParaRPr>
            </a:p>
          </p:txBody>
        </p:sp>
      </p:grpSp>
      <p:grpSp>
        <p:nvGrpSpPr>
          <p:cNvPr id="47" name="Group 46">
            <a:extLst>
              <a:ext uri="{FF2B5EF4-FFF2-40B4-BE49-F238E27FC236}">
                <a16:creationId xmlns:a16="http://schemas.microsoft.com/office/drawing/2014/main" id="{14DA542E-23CF-FE64-FE3F-5470E47CA340}"/>
              </a:ext>
            </a:extLst>
          </p:cNvPr>
          <p:cNvGrpSpPr/>
          <p:nvPr/>
        </p:nvGrpSpPr>
        <p:grpSpPr>
          <a:xfrm>
            <a:off x="6381995" y="2760280"/>
            <a:ext cx="534179" cy="534179"/>
            <a:chOff x="12604467" y="275931"/>
            <a:chExt cx="822960" cy="822960"/>
          </a:xfrm>
        </p:grpSpPr>
        <p:sp>
          <p:nvSpPr>
            <p:cNvPr id="48" name="Oval 47">
              <a:extLst>
                <a:ext uri="{FF2B5EF4-FFF2-40B4-BE49-F238E27FC236}">
                  <a16:creationId xmlns:a16="http://schemas.microsoft.com/office/drawing/2014/main" id="{9A5F1AAC-2AE3-5289-4347-69004293BFFA}"/>
                </a:ext>
              </a:extLst>
            </p:cNvPr>
            <p:cNvSpPr/>
            <p:nvPr/>
          </p:nvSpPr>
          <p:spPr>
            <a:xfrm>
              <a:off x="12604467" y="275931"/>
              <a:ext cx="822960" cy="822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chivo"/>
                <a:ea typeface="+mn-ea"/>
                <a:cs typeface="+mn-cs"/>
              </a:endParaRPr>
            </a:p>
          </p:txBody>
        </p:sp>
        <p:sp>
          <p:nvSpPr>
            <p:cNvPr id="49" name="任意形状 706">
              <a:extLst>
                <a:ext uri="{FF2B5EF4-FFF2-40B4-BE49-F238E27FC236}">
                  <a16:creationId xmlns:a16="http://schemas.microsoft.com/office/drawing/2014/main" id="{E463C99E-A0AA-BC77-190D-AB037B9F0748}"/>
                </a:ext>
              </a:extLst>
            </p:cNvPr>
            <p:cNvSpPr/>
            <p:nvPr/>
          </p:nvSpPr>
          <p:spPr>
            <a:xfrm>
              <a:off x="12804929" y="476393"/>
              <a:ext cx="422037" cy="422035"/>
            </a:xfrm>
            <a:prstGeom prst="rect">
              <a:avLst/>
            </a:prstGeom>
            <a:blipFill>
              <a:blip r:embed="rId4">
                <a:extLst>
                  <a:ext uri="{96DAC541-7B7A-43D3-8B79-37D633B846F1}">
                    <asvg:svgBlip xmlns:asvg="http://schemas.microsoft.com/office/drawing/2016/SVG/main" r:embed="rId5"/>
                  </a:ext>
                </a:extLst>
              </a:blip>
              <a:stretch>
                <a:fillRect/>
              </a:stretch>
            </a:blip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chivo"/>
                <a:ea typeface="+mn-ea"/>
                <a:cs typeface="+mn-cs"/>
              </a:endParaRPr>
            </a:p>
          </p:txBody>
        </p:sp>
      </p:grpSp>
      <p:grpSp>
        <p:nvGrpSpPr>
          <p:cNvPr id="50" name="Group 49">
            <a:extLst>
              <a:ext uri="{FF2B5EF4-FFF2-40B4-BE49-F238E27FC236}">
                <a16:creationId xmlns:a16="http://schemas.microsoft.com/office/drawing/2014/main" id="{1B101AA8-4D1C-7F4C-83A0-60DF360A6C74}"/>
              </a:ext>
            </a:extLst>
          </p:cNvPr>
          <p:cNvGrpSpPr/>
          <p:nvPr/>
        </p:nvGrpSpPr>
        <p:grpSpPr>
          <a:xfrm>
            <a:off x="5279398" y="4486846"/>
            <a:ext cx="534179" cy="534179"/>
            <a:chOff x="12604467" y="275931"/>
            <a:chExt cx="822960" cy="822960"/>
          </a:xfrm>
        </p:grpSpPr>
        <p:sp>
          <p:nvSpPr>
            <p:cNvPr id="51" name="Oval 50">
              <a:extLst>
                <a:ext uri="{FF2B5EF4-FFF2-40B4-BE49-F238E27FC236}">
                  <a16:creationId xmlns:a16="http://schemas.microsoft.com/office/drawing/2014/main" id="{070BF620-B8AF-99AB-5F2C-FB9BCDCB33BD}"/>
                </a:ext>
              </a:extLst>
            </p:cNvPr>
            <p:cNvSpPr/>
            <p:nvPr/>
          </p:nvSpPr>
          <p:spPr>
            <a:xfrm>
              <a:off x="12604467" y="275931"/>
              <a:ext cx="822960" cy="822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chivo"/>
                <a:ea typeface="+mn-ea"/>
                <a:cs typeface="+mn-cs"/>
              </a:endParaRPr>
            </a:p>
          </p:txBody>
        </p:sp>
        <p:sp>
          <p:nvSpPr>
            <p:cNvPr id="52" name="任意形状 706">
              <a:extLst>
                <a:ext uri="{FF2B5EF4-FFF2-40B4-BE49-F238E27FC236}">
                  <a16:creationId xmlns:a16="http://schemas.microsoft.com/office/drawing/2014/main" id="{8F0A31F2-DB80-6D85-6CC6-C58F203C9E99}"/>
                </a:ext>
              </a:extLst>
            </p:cNvPr>
            <p:cNvSpPr/>
            <p:nvPr/>
          </p:nvSpPr>
          <p:spPr>
            <a:xfrm>
              <a:off x="12804929" y="476393"/>
              <a:ext cx="422037" cy="422035"/>
            </a:xfrm>
            <a:prstGeom prst="rect">
              <a:avLst/>
            </a:prstGeom>
            <a:blipFill>
              <a:blip r:embed="rId6">
                <a:extLst>
                  <a:ext uri="{96DAC541-7B7A-43D3-8B79-37D633B846F1}">
                    <asvg:svgBlip xmlns:asvg="http://schemas.microsoft.com/office/drawing/2016/SVG/main" r:embed="rId7"/>
                  </a:ext>
                </a:extLst>
              </a:blip>
              <a:stretch>
                <a:fillRect/>
              </a:stretch>
            </a:blip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chivo"/>
                <a:ea typeface="+mn-ea"/>
                <a:cs typeface="+mn-cs"/>
              </a:endParaRPr>
            </a:p>
          </p:txBody>
        </p:sp>
      </p:grpSp>
      <p:grpSp>
        <p:nvGrpSpPr>
          <p:cNvPr id="53" name="Group 52">
            <a:extLst>
              <a:ext uri="{FF2B5EF4-FFF2-40B4-BE49-F238E27FC236}">
                <a16:creationId xmlns:a16="http://schemas.microsoft.com/office/drawing/2014/main" id="{D8C1E18B-99E4-A122-3DDA-CA478B0C3057}"/>
              </a:ext>
            </a:extLst>
          </p:cNvPr>
          <p:cNvGrpSpPr/>
          <p:nvPr/>
        </p:nvGrpSpPr>
        <p:grpSpPr>
          <a:xfrm>
            <a:off x="6381995" y="4486846"/>
            <a:ext cx="534179" cy="534179"/>
            <a:chOff x="12604467" y="275931"/>
            <a:chExt cx="822960" cy="822960"/>
          </a:xfrm>
        </p:grpSpPr>
        <p:sp>
          <p:nvSpPr>
            <p:cNvPr id="54" name="Oval 53">
              <a:extLst>
                <a:ext uri="{FF2B5EF4-FFF2-40B4-BE49-F238E27FC236}">
                  <a16:creationId xmlns:a16="http://schemas.microsoft.com/office/drawing/2014/main" id="{DDD6DC7B-0E52-665B-AC9E-64D7A51F76C4}"/>
                </a:ext>
              </a:extLst>
            </p:cNvPr>
            <p:cNvSpPr/>
            <p:nvPr/>
          </p:nvSpPr>
          <p:spPr>
            <a:xfrm>
              <a:off x="12604467" y="275931"/>
              <a:ext cx="822960" cy="822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chivo"/>
                <a:ea typeface="+mn-ea"/>
                <a:cs typeface="+mn-cs"/>
              </a:endParaRPr>
            </a:p>
          </p:txBody>
        </p:sp>
        <p:sp>
          <p:nvSpPr>
            <p:cNvPr id="55" name="任意形状 706">
              <a:extLst>
                <a:ext uri="{FF2B5EF4-FFF2-40B4-BE49-F238E27FC236}">
                  <a16:creationId xmlns:a16="http://schemas.microsoft.com/office/drawing/2014/main" id="{8020E172-38CB-2F9E-BAC7-00E8127D6726}"/>
                </a:ext>
              </a:extLst>
            </p:cNvPr>
            <p:cNvSpPr/>
            <p:nvPr/>
          </p:nvSpPr>
          <p:spPr>
            <a:xfrm>
              <a:off x="12804929" y="476393"/>
              <a:ext cx="422037" cy="422035"/>
            </a:xfrm>
            <a:prstGeom prst="rect">
              <a:avLst/>
            </a:prstGeom>
            <a:blipFill>
              <a:blip r:embed="rId8">
                <a:extLst>
                  <a:ext uri="{96DAC541-7B7A-43D3-8B79-37D633B846F1}">
                    <asvg:svgBlip xmlns:asvg="http://schemas.microsoft.com/office/drawing/2016/SVG/main" r:embed="rId9"/>
                  </a:ext>
                </a:extLst>
              </a:blip>
              <a:stretch>
                <a:fillRect/>
              </a:stretch>
            </a:blip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chivo"/>
                <a:ea typeface="+mn-ea"/>
                <a:cs typeface="+mn-cs"/>
              </a:endParaRPr>
            </a:p>
          </p:txBody>
        </p:sp>
      </p:grpSp>
      <p:sp>
        <p:nvSpPr>
          <p:cNvPr id="11" name="TextBox 10">
            <a:extLst>
              <a:ext uri="{FF2B5EF4-FFF2-40B4-BE49-F238E27FC236}">
                <a16:creationId xmlns:a16="http://schemas.microsoft.com/office/drawing/2014/main" id="{58E3D056-3048-0336-0327-B7A76778B97D}"/>
              </a:ext>
            </a:extLst>
          </p:cNvPr>
          <p:cNvSpPr txBox="1"/>
          <p:nvPr/>
        </p:nvSpPr>
        <p:spPr>
          <a:xfrm>
            <a:off x="11111818" y="395176"/>
            <a:ext cx="644754" cy="584775"/>
          </a:xfrm>
          <a:prstGeom prst="rect">
            <a:avLst/>
          </a:prstGeom>
          <a:noFill/>
        </p:spPr>
        <p:txBody>
          <a:bodyPr wrap="square" rtlCol="0">
            <a:spAutoFit/>
          </a:bodyPr>
          <a:lstStyle/>
          <a:p>
            <a:r>
              <a:rPr lang="en-IN" sz="3200" b="1" dirty="0"/>
              <a:t>12</a:t>
            </a:r>
          </a:p>
        </p:txBody>
      </p:sp>
    </p:spTree>
    <p:extLst>
      <p:ext uri="{BB962C8B-B14F-4D97-AF65-F5344CB8AC3E}">
        <p14:creationId xmlns:p14="http://schemas.microsoft.com/office/powerpoint/2010/main" val="836729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EE11CF-8DD4-C163-4A81-9C39C74AB946}"/>
              </a:ext>
            </a:extLst>
          </p:cNvPr>
          <p:cNvSpPr txBox="1"/>
          <p:nvPr/>
        </p:nvSpPr>
        <p:spPr>
          <a:xfrm>
            <a:off x="1352905" y="-8846"/>
            <a:ext cx="9288110" cy="1015663"/>
          </a:xfrm>
          <a:prstGeom prst="rect">
            <a:avLst/>
          </a:prstGeom>
          <a:noFill/>
        </p:spPr>
        <p:txBody>
          <a:bodyPr wrap="square">
            <a:spAutoFit/>
          </a:bodyPr>
          <a:lstStyle/>
          <a:p>
            <a:pPr algn="ctr"/>
            <a:r>
              <a:rPr lang="en-US" sz="6000" b="1" dirty="0">
                <a:solidFill>
                  <a:schemeClr val="tx1">
                    <a:lumMod val="85000"/>
                    <a:lumOff val="15000"/>
                  </a:schemeClr>
                </a:solidFill>
                <a:latin typeface="Albert Sans" pitchFamily="2" charset="0"/>
                <a:cs typeface="Poppins" panose="00000500000000000000" pitchFamily="50" charset="0"/>
              </a:rPr>
              <a:t>Regions across the world</a:t>
            </a:r>
            <a:endParaRPr lang="en-ID" sz="6000" b="1" dirty="0">
              <a:solidFill>
                <a:schemeClr val="tx1">
                  <a:lumMod val="85000"/>
                  <a:lumOff val="15000"/>
                </a:schemeClr>
              </a:solidFill>
              <a:latin typeface="Albert Sans" pitchFamily="2" charset="0"/>
              <a:cs typeface="Poppins" panose="00000500000000000000" pitchFamily="50" charset="0"/>
            </a:endParaRPr>
          </a:p>
        </p:txBody>
      </p:sp>
      <p:sp>
        <p:nvSpPr>
          <p:cNvPr id="21" name="Rectangle: Rounded Corners 20">
            <a:extLst>
              <a:ext uri="{FF2B5EF4-FFF2-40B4-BE49-F238E27FC236}">
                <a16:creationId xmlns:a16="http://schemas.microsoft.com/office/drawing/2014/main" id="{72AB3E38-D105-20F6-A9ED-E7ED1703F0B5}"/>
              </a:ext>
            </a:extLst>
          </p:cNvPr>
          <p:cNvSpPr/>
          <p:nvPr/>
        </p:nvSpPr>
        <p:spPr>
          <a:xfrm>
            <a:off x="6876458" y="5657559"/>
            <a:ext cx="2056014" cy="1061113"/>
          </a:xfrm>
          <a:prstGeom prst="roundRect">
            <a:avLst>
              <a:gd name="adj" fmla="val 3578"/>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Google Shape;99;p26">
            <a:extLst>
              <a:ext uri="{FF2B5EF4-FFF2-40B4-BE49-F238E27FC236}">
                <a16:creationId xmlns:a16="http://schemas.microsoft.com/office/drawing/2014/main" id="{D581EAEB-FB49-83E7-7788-A127A399006E}"/>
              </a:ext>
            </a:extLst>
          </p:cNvPr>
          <p:cNvSpPr txBox="1"/>
          <p:nvPr/>
        </p:nvSpPr>
        <p:spPr>
          <a:xfrm>
            <a:off x="7209686" y="5642817"/>
            <a:ext cx="1434759"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282937"/>
                </a:solidFill>
                <a:latin typeface="Albert Sans" pitchFamily="2" charset="0"/>
                <a:ea typeface="Poppins"/>
                <a:cs typeface="Latha" panose="02000400000000000000" pitchFamily="2"/>
                <a:sym typeface="Poppins"/>
              </a:rPr>
              <a:t>320+</a:t>
            </a:r>
            <a:endParaRPr sz="3200" b="1" dirty="0">
              <a:solidFill>
                <a:srgbClr val="282937"/>
              </a:solidFill>
              <a:latin typeface="Albert Sans" pitchFamily="2" charset="0"/>
              <a:ea typeface="Poppins"/>
              <a:cs typeface="Latha" panose="02000400000000000000" pitchFamily="2"/>
              <a:sym typeface="Poppins"/>
            </a:endParaRPr>
          </a:p>
        </p:txBody>
      </p:sp>
      <p:sp>
        <p:nvSpPr>
          <p:cNvPr id="23" name="TextBox 22">
            <a:extLst>
              <a:ext uri="{FF2B5EF4-FFF2-40B4-BE49-F238E27FC236}">
                <a16:creationId xmlns:a16="http://schemas.microsoft.com/office/drawing/2014/main" id="{FAA89299-318B-6E4C-679F-BDEC8B37DCD6}"/>
              </a:ext>
            </a:extLst>
          </p:cNvPr>
          <p:cNvSpPr txBox="1"/>
          <p:nvPr/>
        </p:nvSpPr>
        <p:spPr>
          <a:xfrm>
            <a:off x="6950200" y="6188115"/>
            <a:ext cx="1908530" cy="369332"/>
          </a:xfrm>
          <a:prstGeom prst="rect">
            <a:avLst/>
          </a:prstGeom>
          <a:noFill/>
        </p:spPr>
        <p:txBody>
          <a:bodyPr wrap="square" rtlCol="0">
            <a:spAutoFit/>
          </a:bodyPr>
          <a:lstStyle/>
          <a:p>
            <a:pPr algn="ctr"/>
            <a:r>
              <a:rPr lang="en-US" b="1" dirty="0" err="1">
                <a:solidFill>
                  <a:srgbClr val="282937"/>
                </a:solidFill>
                <a:latin typeface="Albert Sans" pitchFamily="2" charset="0"/>
                <a:cs typeface="Poppins" panose="00000500000000000000" pitchFamily="2" charset="0"/>
              </a:rPr>
              <a:t>Availabilty</a:t>
            </a:r>
            <a:r>
              <a:rPr lang="en-US" b="1" dirty="0">
                <a:solidFill>
                  <a:srgbClr val="282937"/>
                </a:solidFill>
                <a:latin typeface="Albert Sans" pitchFamily="2" charset="0"/>
                <a:cs typeface="Poppins" panose="00000500000000000000" pitchFamily="2" charset="0"/>
              </a:rPr>
              <a:t> zones</a:t>
            </a:r>
            <a:endParaRPr lang="en-ID" dirty="0">
              <a:solidFill>
                <a:srgbClr val="282937"/>
              </a:solidFill>
              <a:latin typeface="Albert Sans" pitchFamily="2" charset="0"/>
              <a:cs typeface="Poppins" panose="00000500000000000000" pitchFamily="2" charset="0"/>
            </a:endParaRPr>
          </a:p>
        </p:txBody>
      </p:sp>
      <p:sp>
        <p:nvSpPr>
          <p:cNvPr id="25" name="Rectangle: Rounded Corners 24">
            <a:extLst>
              <a:ext uri="{FF2B5EF4-FFF2-40B4-BE49-F238E27FC236}">
                <a16:creationId xmlns:a16="http://schemas.microsoft.com/office/drawing/2014/main" id="{0DA232C1-B031-64A8-D3F6-E2B403AAFDD1}"/>
              </a:ext>
            </a:extLst>
          </p:cNvPr>
          <p:cNvSpPr/>
          <p:nvPr/>
        </p:nvSpPr>
        <p:spPr>
          <a:xfrm>
            <a:off x="2681633" y="5657559"/>
            <a:ext cx="2056014" cy="1061113"/>
          </a:xfrm>
          <a:prstGeom prst="roundRect">
            <a:avLst>
              <a:gd name="adj" fmla="val 0"/>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Google Shape;99;p26">
            <a:extLst>
              <a:ext uri="{FF2B5EF4-FFF2-40B4-BE49-F238E27FC236}">
                <a16:creationId xmlns:a16="http://schemas.microsoft.com/office/drawing/2014/main" id="{8281EED3-250A-33FA-924E-95A30368192D}"/>
              </a:ext>
            </a:extLst>
          </p:cNvPr>
          <p:cNvSpPr txBox="1"/>
          <p:nvPr/>
        </p:nvSpPr>
        <p:spPr>
          <a:xfrm>
            <a:off x="2992261" y="5623638"/>
            <a:ext cx="1434759"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bg1"/>
                </a:solidFill>
                <a:latin typeface="Albert Sans" pitchFamily="2" charset="0"/>
                <a:ea typeface="Poppins"/>
                <a:cs typeface="Latha" panose="02000400000000000000" pitchFamily="2"/>
                <a:sym typeface="Poppins"/>
              </a:rPr>
              <a:t>135+</a:t>
            </a:r>
            <a:endParaRPr sz="3200" b="1" dirty="0">
              <a:solidFill>
                <a:schemeClr val="bg1"/>
              </a:solidFill>
              <a:latin typeface="Albert Sans" pitchFamily="2" charset="0"/>
              <a:ea typeface="Poppins"/>
              <a:cs typeface="Latha" panose="02000400000000000000" pitchFamily="2"/>
              <a:sym typeface="Poppins"/>
            </a:endParaRPr>
          </a:p>
        </p:txBody>
      </p:sp>
      <p:sp>
        <p:nvSpPr>
          <p:cNvPr id="27" name="TextBox 26">
            <a:extLst>
              <a:ext uri="{FF2B5EF4-FFF2-40B4-BE49-F238E27FC236}">
                <a16:creationId xmlns:a16="http://schemas.microsoft.com/office/drawing/2014/main" id="{F4483789-E158-472C-059F-F4D184E3F00C}"/>
              </a:ext>
            </a:extLst>
          </p:cNvPr>
          <p:cNvSpPr txBox="1"/>
          <p:nvPr/>
        </p:nvSpPr>
        <p:spPr>
          <a:xfrm>
            <a:off x="2753307" y="6128739"/>
            <a:ext cx="1912666" cy="369332"/>
          </a:xfrm>
          <a:prstGeom prst="rect">
            <a:avLst/>
          </a:prstGeom>
          <a:noFill/>
        </p:spPr>
        <p:txBody>
          <a:bodyPr wrap="square" rtlCol="0">
            <a:spAutoFit/>
          </a:bodyPr>
          <a:lstStyle/>
          <a:p>
            <a:pPr algn="ctr"/>
            <a:r>
              <a:rPr lang="en-US" b="1" dirty="0">
                <a:solidFill>
                  <a:schemeClr val="bg1"/>
                </a:solidFill>
                <a:latin typeface="Albert Sans" pitchFamily="2" charset="0"/>
                <a:cs typeface="Poppins" panose="00000500000000000000" pitchFamily="2" charset="0"/>
              </a:rPr>
              <a:t>REGIONS</a:t>
            </a:r>
            <a:endParaRPr lang="en-ID" dirty="0">
              <a:solidFill>
                <a:schemeClr val="bg1"/>
              </a:solidFill>
              <a:latin typeface="Albert Sans" pitchFamily="2" charset="0"/>
              <a:cs typeface="Poppins" panose="00000500000000000000" pitchFamily="2" charset="0"/>
            </a:endParaRPr>
          </a:p>
        </p:txBody>
      </p:sp>
      <p:sp>
        <p:nvSpPr>
          <p:cNvPr id="28" name="TextBox 27">
            <a:extLst>
              <a:ext uri="{FF2B5EF4-FFF2-40B4-BE49-F238E27FC236}">
                <a16:creationId xmlns:a16="http://schemas.microsoft.com/office/drawing/2014/main" id="{41CAD279-D575-FF64-C433-D1D5F115322D}"/>
              </a:ext>
            </a:extLst>
          </p:cNvPr>
          <p:cNvSpPr txBox="1"/>
          <p:nvPr/>
        </p:nvSpPr>
        <p:spPr>
          <a:xfrm>
            <a:off x="10644631" y="328325"/>
            <a:ext cx="946087" cy="584775"/>
          </a:xfrm>
          <a:prstGeom prst="rect">
            <a:avLst/>
          </a:prstGeom>
          <a:noFill/>
        </p:spPr>
        <p:txBody>
          <a:bodyPr wrap="square">
            <a:spAutoFit/>
          </a:bodyPr>
          <a:lstStyle/>
          <a:p>
            <a:pPr algn="r"/>
            <a:r>
              <a:rPr lang="en-US" sz="3200" b="1" dirty="0">
                <a:solidFill>
                  <a:srgbClr val="FFBB00"/>
                </a:solidFill>
                <a:latin typeface="Albert Sans" pitchFamily="2" charset="0"/>
                <a:cs typeface="Poppins" panose="00000500000000000000" pitchFamily="50" charset="0"/>
              </a:rPr>
              <a:t>13</a:t>
            </a:r>
            <a:endParaRPr lang="en-ID" sz="3200" b="1" dirty="0">
              <a:solidFill>
                <a:srgbClr val="FFBB00"/>
              </a:solidFill>
              <a:latin typeface="Albert Sans" pitchFamily="2" charset="0"/>
              <a:cs typeface="Poppins" panose="00000500000000000000" pitchFamily="50" charset="0"/>
            </a:endParaRPr>
          </a:p>
        </p:txBody>
      </p:sp>
      <p:pic>
        <p:nvPicPr>
          <p:cNvPr id="30" name="Picture 29">
            <a:extLst>
              <a:ext uri="{FF2B5EF4-FFF2-40B4-BE49-F238E27FC236}">
                <a16:creationId xmlns:a16="http://schemas.microsoft.com/office/drawing/2014/main" id="{75E1760F-9D52-14CD-9971-B8939AED2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872" y="1033711"/>
            <a:ext cx="9480176" cy="4356931"/>
          </a:xfrm>
          <a:prstGeom prst="rect">
            <a:avLst/>
          </a:prstGeom>
        </p:spPr>
      </p:pic>
    </p:spTree>
    <p:extLst>
      <p:ext uri="{BB962C8B-B14F-4D97-AF65-F5344CB8AC3E}">
        <p14:creationId xmlns:p14="http://schemas.microsoft.com/office/powerpoint/2010/main" val="328213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874AB76-1834-DDC7-99D7-23E802867682}"/>
              </a:ext>
            </a:extLst>
          </p:cNvPr>
          <p:cNvSpPr txBox="1"/>
          <p:nvPr/>
        </p:nvSpPr>
        <p:spPr>
          <a:xfrm>
            <a:off x="10644631" y="328325"/>
            <a:ext cx="946087" cy="584775"/>
          </a:xfrm>
          <a:prstGeom prst="rect">
            <a:avLst/>
          </a:prstGeom>
          <a:noFill/>
        </p:spPr>
        <p:txBody>
          <a:bodyPr wrap="square">
            <a:spAutoFit/>
          </a:bodyPr>
          <a:lstStyle/>
          <a:p>
            <a:pPr algn="r"/>
            <a:r>
              <a:rPr lang="en-US" sz="3200" b="1" dirty="0">
                <a:solidFill>
                  <a:srgbClr val="FFBB00"/>
                </a:solidFill>
                <a:latin typeface="Albert Sans" pitchFamily="2" charset="0"/>
                <a:cs typeface="Poppins" panose="00000500000000000000" pitchFamily="50" charset="0"/>
              </a:rPr>
              <a:t>14</a:t>
            </a:r>
            <a:endParaRPr lang="en-ID" sz="3200" b="1" dirty="0">
              <a:solidFill>
                <a:srgbClr val="FFBB00"/>
              </a:solidFill>
              <a:latin typeface="Albert Sans" pitchFamily="2" charset="0"/>
              <a:cs typeface="Poppins" panose="00000500000000000000" pitchFamily="50" charset="0"/>
            </a:endParaRPr>
          </a:p>
        </p:txBody>
      </p:sp>
      <p:pic>
        <p:nvPicPr>
          <p:cNvPr id="3" name="Picture 2">
            <a:extLst>
              <a:ext uri="{FF2B5EF4-FFF2-40B4-BE49-F238E27FC236}">
                <a16:creationId xmlns:a16="http://schemas.microsoft.com/office/drawing/2014/main" id="{DD040F04-7C07-248E-C82B-03BEEF109B7E}"/>
              </a:ext>
            </a:extLst>
          </p:cNvPr>
          <p:cNvPicPr>
            <a:picLocks noChangeAspect="1"/>
          </p:cNvPicPr>
          <p:nvPr/>
        </p:nvPicPr>
        <p:blipFill>
          <a:blip r:embed="rId2"/>
          <a:stretch>
            <a:fillRect/>
          </a:stretch>
        </p:blipFill>
        <p:spPr>
          <a:xfrm flipH="1">
            <a:off x="-1" y="0"/>
            <a:ext cx="5098185" cy="6858000"/>
          </a:xfrm>
          <a:prstGeom prst="rect">
            <a:avLst/>
          </a:prstGeom>
        </p:spPr>
      </p:pic>
      <p:sp>
        <p:nvSpPr>
          <p:cNvPr id="4" name="TextBox 3">
            <a:extLst>
              <a:ext uri="{FF2B5EF4-FFF2-40B4-BE49-F238E27FC236}">
                <a16:creationId xmlns:a16="http://schemas.microsoft.com/office/drawing/2014/main" id="{A469E363-2476-9CC7-71E9-4439E3D42F3A}"/>
              </a:ext>
            </a:extLst>
          </p:cNvPr>
          <p:cNvSpPr txBox="1"/>
          <p:nvPr/>
        </p:nvSpPr>
        <p:spPr>
          <a:xfrm flipH="1">
            <a:off x="489195" y="2369980"/>
            <a:ext cx="11101523" cy="3047181"/>
          </a:xfrm>
          <a:prstGeom prst="rect">
            <a:avLst/>
          </a:prstGeom>
          <a:noFill/>
        </p:spPr>
        <p:txBody>
          <a:bodyPr wrap="square" rtlCol="0">
            <a:spAutoFit/>
          </a:bodyPr>
          <a:lstStyle/>
          <a:p>
            <a:pPr algn="just">
              <a:lnSpc>
                <a:spcPct val="200000"/>
              </a:lnSpc>
            </a:pPr>
            <a:r>
              <a:rPr lang="en-US" sz="1400" dirty="0">
                <a:latin typeface="Open Sans" panose="020B0606030504020204" pitchFamily="34" charset="0"/>
                <a:ea typeface="Open Sans" panose="020B0606030504020204" pitchFamily="34" charset="0"/>
                <a:cs typeface="Open Sans" panose="020B0606030504020204" pitchFamily="34" charset="0"/>
              </a:rPr>
              <a:t>In conclusion, using file sharing from Azure to AWS EFS can provide organizations with a powerful solution for sharing data between two different cloud platforms. By leveraging the scalability and performance of AWS EFS, organizations can reduce data transfer costs, improve application performance, and enable cross-cloud data sharing. However, there are also some limitations to consider, such as network latency, security and compliance, configuration complexity, and cost. Organizations must carefully evaluate their needs and resources before implementing this approach, and follow best practices for file sharing to ensure data protection, performance optimization, and troubleshooting. With the right strategy and expertise, file sharing from Azure to AWS EFS can be a valuable tool for hybrid cloud architectures, multi-cloud strategies, and cloud migration scenarios.  </a:t>
            </a:r>
          </a:p>
        </p:txBody>
      </p:sp>
      <p:sp>
        <p:nvSpPr>
          <p:cNvPr id="9" name="TextBox 8">
            <a:extLst>
              <a:ext uri="{FF2B5EF4-FFF2-40B4-BE49-F238E27FC236}">
                <a16:creationId xmlns:a16="http://schemas.microsoft.com/office/drawing/2014/main" id="{9A9B8A40-9A36-D388-4B6C-12E099AC557D}"/>
              </a:ext>
            </a:extLst>
          </p:cNvPr>
          <p:cNvSpPr txBox="1"/>
          <p:nvPr/>
        </p:nvSpPr>
        <p:spPr>
          <a:xfrm>
            <a:off x="391885" y="1175892"/>
            <a:ext cx="3643086" cy="830997"/>
          </a:xfrm>
          <a:prstGeom prst="rect">
            <a:avLst/>
          </a:prstGeom>
          <a:noFill/>
        </p:spPr>
        <p:txBody>
          <a:bodyPr wrap="square" rtlCol="0">
            <a:spAutoFit/>
          </a:bodyPr>
          <a:lstStyle/>
          <a:p>
            <a:r>
              <a:rPr lang="en-IN" sz="4800" b="1" dirty="0">
                <a:solidFill>
                  <a:schemeClr val="bg1"/>
                </a:solidFill>
              </a:rPr>
              <a:t>CONCLUSION</a:t>
            </a:r>
          </a:p>
        </p:txBody>
      </p:sp>
    </p:spTree>
    <p:extLst>
      <p:ext uri="{BB962C8B-B14F-4D97-AF65-F5344CB8AC3E}">
        <p14:creationId xmlns:p14="http://schemas.microsoft.com/office/powerpoint/2010/main" val="3868534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7481533-CC9A-0847-ECDE-DC1F1EC001B9}"/>
              </a:ext>
            </a:extLst>
          </p:cNvPr>
          <p:cNvSpPr/>
          <p:nvPr/>
        </p:nvSpPr>
        <p:spPr>
          <a:xfrm>
            <a:off x="0" y="2067449"/>
            <a:ext cx="12192000" cy="2566765"/>
          </a:xfrm>
          <a:prstGeom prst="rect">
            <a:avLst/>
          </a:prstGeom>
          <a:solidFill>
            <a:srgbClr val="FFBB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EEE05BA-502C-CA33-29B3-75CF78BCB46E}"/>
              </a:ext>
            </a:extLst>
          </p:cNvPr>
          <p:cNvSpPr txBox="1"/>
          <p:nvPr/>
        </p:nvSpPr>
        <p:spPr>
          <a:xfrm>
            <a:off x="728761" y="2400757"/>
            <a:ext cx="7577039" cy="1862048"/>
          </a:xfrm>
          <a:prstGeom prst="rect">
            <a:avLst/>
          </a:prstGeom>
          <a:noFill/>
        </p:spPr>
        <p:txBody>
          <a:bodyPr wrap="square" rtlCol="0">
            <a:spAutoFit/>
          </a:bodyPr>
          <a:lstStyle>
            <a:defPPr>
              <a:defRPr lang="en-US"/>
            </a:defPPr>
            <a:lvl1pPr algn="ctr">
              <a:defRPr sz="2400">
                <a:latin typeface="Albert Sans SemiBold"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282937"/>
                </a:solidFill>
                <a:effectLst/>
                <a:uLnTx/>
                <a:uFillTx/>
                <a:latin typeface="Albert Sans Medium" pitchFamily="2" charset="0"/>
                <a:ea typeface="Urbanist SemiBold" panose="020B0A04040200000203" pitchFamily="34" charset="0"/>
                <a:cs typeface="Urbanist SemiBold" panose="020B0A04040200000203" pitchFamily="34" charset="0"/>
              </a:rPr>
              <a:t>Thank You</a:t>
            </a:r>
            <a:endParaRPr kumimoji="0" lang="en-ID" sz="11500" b="0" i="0" u="none" strike="noStrike" kern="1200" cap="none" spc="0" normalizeH="0" baseline="0" noProof="0" dirty="0">
              <a:ln>
                <a:noFill/>
              </a:ln>
              <a:solidFill>
                <a:srgbClr val="282937"/>
              </a:solidFill>
              <a:effectLst/>
              <a:uLnTx/>
              <a:uFillTx/>
              <a:latin typeface="Albert Sans Medium" pitchFamily="2" charset="0"/>
              <a:ea typeface="Urbanist SemiBold" panose="020B0A04040200000203" pitchFamily="34" charset="0"/>
              <a:cs typeface="Urbanist SemiBold" panose="020B0A04040200000203" pitchFamily="34" charset="0"/>
            </a:endParaRPr>
          </a:p>
        </p:txBody>
      </p:sp>
      <p:sp>
        <p:nvSpPr>
          <p:cNvPr id="17" name="TextBox 16">
            <a:extLst>
              <a:ext uri="{FF2B5EF4-FFF2-40B4-BE49-F238E27FC236}">
                <a16:creationId xmlns:a16="http://schemas.microsoft.com/office/drawing/2014/main" id="{89AD559C-D309-DBD7-4AC8-CDEE1AA0EB4E}"/>
              </a:ext>
            </a:extLst>
          </p:cNvPr>
          <p:cNvSpPr txBox="1"/>
          <p:nvPr/>
        </p:nvSpPr>
        <p:spPr>
          <a:xfrm>
            <a:off x="4100014" y="5728733"/>
            <a:ext cx="3738716" cy="400110"/>
          </a:xfrm>
          <a:prstGeom prst="rect">
            <a:avLst/>
          </a:prstGeom>
          <a:noFill/>
        </p:spPr>
        <p:txBody>
          <a:bodyPr wrap="none" rtlCol="0">
            <a:spAutoFit/>
          </a:bodyPr>
          <a:lstStyle>
            <a:defPPr>
              <a:defRPr lang="en-US"/>
            </a:defPPr>
            <a:lvl1pPr algn="ctr">
              <a:defRPr sz="2400">
                <a:latin typeface="Albert Sans SemiBold" pitchFamily="2"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prstClr val="black">
                    <a:lumMod val="85000"/>
                    <a:lumOff val="15000"/>
                  </a:prstClr>
                </a:solidFill>
                <a:latin typeface="Albert Sans Medium" pitchFamily="2" charset="0"/>
                <a:ea typeface="Urbanist SemiBold" panose="020B0A04040200000203" pitchFamily="34" charset="0"/>
                <a:cs typeface="Urbanist SemiBold" panose="020B0A04040200000203" pitchFamily="34" charset="0"/>
              </a:rPr>
              <a:t>SUPPORTED BY @TECHNICAL HUB</a:t>
            </a:r>
            <a:endParaRPr kumimoji="0" lang="en-ID" sz="2000" b="0" i="0" u="none" strike="noStrike" kern="1200" cap="none" spc="0" normalizeH="0" baseline="0" noProof="0" dirty="0">
              <a:ln>
                <a:noFill/>
              </a:ln>
              <a:solidFill>
                <a:prstClr val="black">
                  <a:lumMod val="85000"/>
                  <a:lumOff val="15000"/>
                </a:prstClr>
              </a:solidFill>
              <a:effectLst/>
              <a:uLnTx/>
              <a:uFillTx/>
              <a:latin typeface="Albert Sans Medium" pitchFamily="2" charset="0"/>
              <a:ea typeface="Urbanist SemiBold" panose="020B0A04040200000203" pitchFamily="34" charset="0"/>
              <a:cs typeface="Urbanist SemiBold" panose="020B0A04040200000203" pitchFamily="34" charset="0"/>
            </a:endParaRPr>
          </a:p>
        </p:txBody>
      </p:sp>
      <p:cxnSp>
        <p:nvCxnSpPr>
          <p:cNvPr id="29" name="Straight Connector 28">
            <a:extLst>
              <a:ext uri="{FF2B5EF4-FFF2-40B4-BE49-F238E27FC236}">
                <a16:creationId xmlns:a16="http://schemas.microsoft.com/office/drawing/2014/main" id="{D956B0DF-4777-9955-7CB0-851C4A3312E3}"/>
              </a:ext>
            </a:extLst>
          </p:cNvPr>
          <p:cNvCxnSpPr>
            <a:cxnSpLocks/>
          </p:cNvCxnSpPr>
          <p:nvPr/>
        </p:nvCxnSpPr>
        <p:spPr>
          <a:xfrm>
            <a:off x="2716306" y="5347610"/>
            <a:ext cx="604557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472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D99A333-B622-C25A-1CF4-5A14B935C07C}"/>
              </a:ext>
            </a:extLst>
          </p:cNvPr>
          <p:cNvGrpSpPr/>
          <p:nvPr/>
        </p:nvGrpSpPr>
        <p:grpSpPr>
          <a:xfrm>
            <a:off x="3554960" y="1130585"/>
            <a:ext cx="4598664" cy="3627547"/>
            <a:chOff x="3004405" y="2314148"/>
            <a:chExt cx="4598664" cy="3627547"/>
          </a:xfrm>
        </p:grpSpPr>
        <p:sp>
          <p:nvSpPr>
            <p:cNvPr id="2" name="Rectangle: Rounded Corners 1">
              <a:extLst>
                <a:ext uri="{FF2B5EF4-FFF2-40B4-BE49-F238E27FC236}">
                  <a16:creationId xmlns:a16="http://schemas.microsoft.com/office/drawing/2014/main" id="{DE97FCDA-27EA-9B4A-E5FE-0425D3E6D9B8}"/>
                </a:ext>
              </a:extLst>
            </p:cNvPr>
            <p:cNvSpPr/>
            <p:nvPr/>
          </p:nvSpPr>
          <p:spPr>
            <a:xfrm>
              <a:off x="3859980" y="2314148"/>
              <a:ext cx="3639286" cy="1420876"/>
            </a:xfrm>
            <a:prstGeom prst="roundRect">
              <a:avLst>
                <a:gd name="adj" fmla="val 15797"/>
              </a:avLst>
            </a:prstGeom>
            <a:solidFill>
              <a:schemeClr val="accent1"/>
            </a:solidFill>
            <a:ln w="34925">
              <a:noFill/>
            </a:ln>
            <a:effectLst>
              <a:outerShdw blurRad="571500" dist="342900" dir="1500000" algn="l" rotWithShape="0">
                <a:schemeClr val="bg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chivo"/>
                <a:ea typeface="+mn-ea"/>
                <a:cs typeface="+mn-cs"/>
              </a:endParaRPr>
            </a:p>
          </p:txBody>
        </p:sp>
        <p:sp>
          <p:nvSpPr>
            <p:cNvPr id="5" name="TextBox 4">
              <a:extLst>
                <a:ext uri="{FF2B5EF4-FFF2-40B4-BE49-F238E27FC236}">
                  <a16:creationId xmlns:a16="http://schemas.microsoft.com/office/drawing/2014/main" id="{2C2C8886-CD72-0503-525A-2B9A08283CC6}"/>
                </a:ext>
              </a:extLst>
            </p:cNvPr>
            <p:cNvSpPr txBox="1"/>
            <p:nvPr/>
          </p:nvSpPr>
          <p:spPr>
            <a:xfrm>
              <a:off x="3963783" y="2577203"/>
              <a:ext cx="3639286" cy="891270"/>
            </a:xfrm>
            <a:prstGeom prst="rect">
              <a:avLst/>
            </a:prstGeom>
            <a:noFill/>
          </p:spPr>
          <p:txBody>
            <a:bodyPr wrap="square" rtlCol="0">
              <a:spAutoFit/>
            </a:bodyPr>
            <a:lstStyle>
              <a:defPPr>
                <a:defRPr lang="id-ID"/>
              </a:defPPr>
              <a:lvl1pPr>
                <a:lnSpc>
                  <a:spcPct val="110000"/>
                </a:lnSpc>
                <a:defRPr sz="1600" b="1">
                  <a:solidFill>
                    <a:schemeClr val="tx1">
                      <a:lumMod val="75000"/>
                      <a:lumOff val="25000"/>
                    </a:schemeClr>
                  </a:solidFill>
                  <a:latin typeface="Gilroy ExtraBold" panose="00000900000000000000" pitchFamily="50" charset="0"/>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b="0" i="0" u="none" strike="noStrike" kern="1200" cap="none" spc="0" normalizeH="0" baseline="0" noProof="0" dirty="0">
                  <a:ln>
                    <a:noFill/>
                  </a:ln>
                  <a:solidFill>
                    <a:srgbClr val="282937"/>
                  </a:solidFill>
                  <a:effectLst/>
                  <a:uLnTx/>
                  <a:uFillTx/>
                  <a:latin typeface="Archivo"/>
                  <a:ea typeface="+mn-ea"/>
                  <a:cs typeface="+mn-cs"/>
                </a:rPr>
                <a:t>We have successfully shared the files from AZURE cloud platform to AWS and Vice versa</a:t>
              </a:r>
            </a:p>
          </p:txBody>
        </p:sp>
        <p:cxnSp>
          <p:nvCxnSpPr>
            <p:cNvPr id="6" name="Straight Connector 5">
              <a:extLst>
                <a:ext uri="{FF2B5EF4-FFF2-40B4-BE49-F238E27FC236}">
                  <a16:creationId xmlns:a16="http://schemas.microsoft.com/office/drawing/2014/main" id="{71373D3E-54E2-7713-D347-7F21D22D04C1}"/>
                </a:ext>
              </a:extLst>
            </p:cNvPr>
            <p:cNvCxnSpPr>
              <a:cxnSpLocks/>
            </p:cNvCxnSpPr>
            <p:nvPr/>
          </p:nvCxnSpPr>
          <p:spPr>
            <a:xfrm>
              <a:off x="3004405" y="4970145"/>
              <a:ext cx="0" cy="971550"/>
            </a:xfrm>
            <a:prstGeom prst="line">
              <a:avLst/>
            </a:prstGeom>
            <a:ln w="28575" cap="rnd">
              <a:solidFill>
                <a:schemeClr val="bg1">
                  <a:alpha val="40000"/>
                </a:schemeClr>
              </a:solidFill>
              <a:prstDash val="solid"/>
              <a:round/>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F98FCDB-2862-6A71-D452-E940E43371DC}"/>
              </a:ext>
            </a:extLst>
          </p:cNvPr>
          <p:cNvSpPr txBox="1"/>
          <p:nvPr/>
        </p:nvSpPr>
        <p:spPr>
          <a:xfrm>
            <a:off x="2536145" y="191824"/>
            <a:ext cx="10080626" cy="6463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4000" dirty="0">
                <a:solidFill>
                  <a:prstClr val="black">
                    <a:lumMod val="95000"/>
                    <a:lumOff val="5000"/>
                  </a:prstClr>
                </a:solidFill>
                <a:latin typeface="Archivo SemiBold"/>
              </a:rPr>
              <a:t>PROOF OF THE PROJECT                      </a:t>
            </a:r>
            <a:r>
              <a:rPr lang="en-US" sz="2400" dirty="0">
                <a:solidFill>
                  <a:prstClr val="black">
                    <a:lumMod val="95000"/>
                    <a:lumOff val="5000"/>
                  </a:prstClr>
                </a:solidFill>
                <a:latin typeface="Archivo SemiBold"/>
              </a:rPr>
              <a:t>10</a:t>
            </a:r>
            <a:endParaRPr kumimoji="0" lang="en-US" sz="2400" b="0" i="0" u="none" strike="noStrike" kern="1200" cap="none" spc="0" normalizeH="0" baseline="0" noProof="0" dirty="0">
              <a:ln>
                <a:noFill/>
              </a:ln>
              <a:solidFill>
                <a:prstClr val="black">
                  <a:lumMod val="95000"/>
                  <a:lumOff val="5000"/>
                </a:prstClr>
              </a:solidFill>
              <a:effectLst/>
              <a:uLnTx/>
              <a:uFillTx/>
              <a:latin typeface="Archivo SemiBold"/>
              <a:ea typeface="+mn-ea"/>
              <a:cs typeface="+mn-cs"/>
            </a:endParaRPr>
          </a:p>
        </p:txBody>
      </p:sp>
      <p:pic>
        <p:nvPicPr>
          <p:cNvPr id="30" name="Picture Placeholder 29">
            <a:extLst>
              <a:ext uri="{FF2B5EF4-FFF2-40B4-BE49-F238E27FC236}">
                <a16:creationId xmlns:a16="http://schemas.microsoft.com/office/drawing/2014/main" id="{6E6B8528-C889-DFC3-A2C5-8C7B02B3168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477" t="-1333" r="-2477" b="-1333"/>
          <a:stretch/>
        </p:blipFill>
        <p:spPr>
          <a:xfrm>
            <a:off x="0" y="2749550"/>
            <a:ext cx="12204000" cy="4139508"/>
          </a:xfrm>
        </p:spPr>
      </p:pic>
    </p:spTree>
    <p:extLst>
      <p:ext uri="{BB962C8B-B14F-4D97-AF65-F5344CB8AC3E}">
        <p14:creationId xmlns:p14="http://schemas.microsoft.com/office/powerpoint/2010/main" val="4098219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id="{D6AF0149-EAF9-F0DC-6F7D-AAEAE49EEC3B}"/>
              </a:ext>
            </a:extLst>
          </p:cNvPr>
          <p:cNvSpPr/>
          <p:nvPr/>
        </p:nvSpPr>
        <p:spPr>
          <a:xfrm flipH="1">
            <a:off x="5692587" y="-246744"/>
            <a:ext cx="6499412" cy="6858001"/>
          </a:xfrm>
          <a:prstGeom prst="flowChartDelay">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E57CF529-B862-8A09-D9C0-A30444E9491A}"/>
              </a:ext>
            </a:extLst>
          </p:cNvPr>
          <p:cNvSpPr/>
          <p:nvPr/>
        </p:nvSpPr>
        <p:spPr>
          <a:xfrm>
            <a:off x="9425987" y="1371967"/>
            <a:ext cx="1797323" cy="179732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2567E4D-C8E0-E88D-BDB2-CF67CDC4CB54}"/>
              </a:ext>
            </a:extLst>
          </p:cNvPr>
          <p:cNvSpPr txBox="1"/>
          <p:nvPr/>
        </p:nvSpPr>
        <p:spPr>
          <a:xfrm>
            <a:off x="7301545" y="3628157"/>
            <a:ext cx="4248884" cy="193899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82937"/>
                </a:solidFill>
                <a:effectLst/>
                <a:uLnTx/>
                <a:uFillTx/>
                <a:latin typeface="Albert Sans" pitchFamily="2" charset="0"/>
                <a:ea typeface="+mn-ea"/>
                <a:cs typeface="Poppins" panose="00000500000000000000" pitchFamily="50" charset="0"/>
              </a:rPr>
              <a:t>TEAM MENTORS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82937"/>
                </a:solidFill>
                <a:effectLst/>
                <a:uLnTx/>
                <a:uFillTx/>
                <a:latin typeface="Albert Sans" pitchFamily="2" charset="0"/>
                <a:ea typeface="+mn-ea"/>
                <a:cs typeface="Poppins" panose="00000500000000000000" pitchFamily="50" charset="0"/>
              </a:rPr>
              <a:t>AND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82937"/>
                </a:solidFill>
                <a:effectLst/>
                <a:uLnTx/>
                <a:uFillTx/>
                <a:latin typeface="Albert Sans" pitchFamily="2" charset="0"/>
                <a:ea typeface="+mn-ea"/>
                <a:cs typeface="Poppins" panose="00000500000000000000" pitchFamily="50" charset="0"/>
              </a:rPr>
              <a:t>TEAM MEMBERS</a:t>
            </a:r>
            <a:endParaRPr kumimoji="0" lang="en-ID" sz="4000" b="1" i="0" u="none" strike="noStrike" kern="1200" cap="none" spc="0" normalizeH="0" baseline="0" noProof="0" dirty="0">
              <a:ln>
                <a:noFill/>
              </a:ln>
              <a:solidFill>
                <a:srgbClr val="282937"/>
              </a:solidFill>
              <a:effectLst/>
              <a:uLnTx/>
              <a:uFillTx/>
              <a:latin typeface="Albert Sans" pitchFamily="2" charset="0"/>
              <a:ea typeface="+mn-ea"/>
              <a:cs typeface="Poppins" panose="00000500000000000000" pitchFamily="50" charset="0"/>
            </a:endParaRPr>
          </a:p>
        </p:txBody>
      </p:sp>
      <p:sp>
        <p:nvSpPr>
          <p:cNvPr id="16" name="TextBox 15">
            <a:extLst>
              <a:ext uri="{FF2B5EF4-FFF2-40B4-BE49-F238E27FC236}">
                <a16:creationId xmlns:a16="http://schemas.microsoft.com/office/drawing/2014/main" id="{9A8A0169-4299-26DC-465D-802F4D1997A5}"/>
              </a:ext>
            </a:extLst>
          </p:cNvPr>
          <p:cNvSpPr txBox="1"/>
          <p:nvPr/>
        </p:nvSpPr>
        <p:spPr>
          <a:xfrm>
            <a:off x="10682578" y="265371"/>
            <a:ext cx="946087"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82937"/>
                </a:solidFill>
                <a:effectLst/>
                <a:uLnTx/>
                <a:uFillTx/>
                <a:latin typeface="Albert Sans" pitchFamily="2" charset="0"/>
                <a:ea typeface="+mn-ea"/>
                <a:cs typeface="Poppins" panose="00000500000000000000" pitchFamily="50" charset="0"/>
              </a:rPr>
              <a:t>02</a:t>
            </a:r>
            <a:endParaRPr kumimoji="0" lang="en-ID" sz="3200" b="1" i="0" u="none" strike="noStrike" kern="1200" cap="none" spc="0" normalizeH="0" baseline="0" noProof="0" dirty="0">
              <a:ln>
                <a:noFill/>
              </a:ln>
              <a:solidFill>
                <a:srgbClr val="282937"/>
              </a:solidFill>
              <a:effectLst/>
              <a:uLnTx/>
              <a:uFillTx/>
              <a:latin typeface="Albert Sans" pitchFamily="2" charset="0"/>
              <a:ea typeface="+mn-ea"/>
              <a:cs typeface="Poppins" panose="00000500000000000000" pitchFamily="50" charset="0"/>
            </a:endParaRPr>
          </a:p>
        </p:txBody>
      </p:sp>
      <p:sp>
        <p:nvSpPr>
          <p:cNvPr id="2" name="Rectangle: Rounded Corners 1">
            <a:extLst>
              <a:ext uri="{FF2B5EF4-FFF2-40B4-BE49-F238E27FC236}">
                <a16:creationId xmlns:a16="http://schemas.microsoft.com/office/drawing/2014/main" id="{1B6597DF-3BDA-35FC-6F4C-0E47200782AE}"/>
              </a:ext>
            </a:extLst>
          </p:cNvPr>
          <p:cNvSpPr/>
          <p:nvPr/>
        </p:nvSpPr>
        <p:spPr>
          <a:xfrm>
            <a:off x="94793" y="2476779"/>
            <a:ext cx="4867382" cy="1302488"/>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DB55F0C-F0FC-8A89-77F6-E26D2C2D1DB8}"/>
              </a:ext>
            </a:extLst>
          </p:cNvPr>
          <p:cNvSpPr txBox="1"/>
          <p:nvPr/>
        </p:nvSpPr>
        <p:spPr>
          <a:xfrm>
            <a:off x="166290" y="2629784"/>
            <a:ext cx="16048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Albert Sans" pitchFamily="2" charset="0"/>
                <a:cs typeface="Poppins" panose="00000500000000000000" pitchFamily="50" charset="0"/>
              </a:rPr>
              <a:t>MENTORS: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lbert Sans" pitchFamily="2" charset="0"/>
              <a:ea typeface="+mn-ea"/>
              <a:cs typeface="Poppins" panose="00000500000000000000" pitchFamily="50" charset="0"/>
            </a:endParaRPr>
          </a:p>
        </p:txBody>
      </p:sp>
      <p:sp>
        <p:nvSpPr>
          <p:cNvPr id="8" name="TextBox 7">
            <a:extLst>
              <a:ext uri="{FF2B5EF4-FFF2-40B4-BE49-F238E27FC236}">
                <a16:creationId xmlns:a16="http://schemas.microsoft.com/office/drawing/2014/main" id="{4497EE78-0C19-7CCC-4E7B-3FE904AAC195}"/>
              </a:ext>
            </a:extLst>
          </p:cNvPr>
          <p:cNvSpPr txBox="1"/>
          <p:nvPr/>
        </p:nvSpPr>
        <p:spPr>
          <a:xfrm>
            <a:off x="619440" y="2989159"/>
            <a:ext cx="23033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lbert Sans" pitchFamily="2" charset="0"/>
                <a:cs typeface="Poppins" panose="00000500000000000000" pitchFamily="50" charset="0"/>
              </a:rPr>
              <a:t>BOBBY SIR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lbert Sans" pitchFamily="2" charset="0"/>
                <a:ea typeface="+mn-ea"/>
                <a:cs typeface="Poppins" panose="00000500000000000000" pitchFamily="50" charset="0"/>
              </a:rPr>
              <a:t>SURYA ASHOK </a:t>
            </a:r>
            <a:r>
              <a:rPr lang="en-US" dirty="0">
                <a:solidFill>
                  <a:prstClr val="white"/>
                </a:solidFill>
                <a:latin typeface="Albert Sans" pitchFamily="2" charset="0"/>
                <a:cs typeface="Poppins" panose="00000500000000000000" pitchFamily="50" charset="0"/>
              </a:rPr>
              <a:t>SIR</a:t>
            </a:r>
            <a:endParaRPr kumimoji="0" lang="en-ID" sz="1800" b="0" i="0" u="none" strike="noStrike" kern="1200" cap="none" spc="0" normalizeH="0" baseline="0" noProof="0" dirty="0">
              <a:ln>
                <a:noFill/>
              </a:ln>
              <a:solidFill>
                <a:prstClr val="white"/>
              </a:solidFill>
              <a:effectLst/>
              <a:uLnTx/>
              <a:uFillTx/>
              <a:latin typeface="Albert Sans" pitchFamily="2" charset="0"/>
              <a:ea typeface="+mn-ea"/>
              <a:cs typeface="Poppins" panose="00000500000000000000" pitchFamily="50" charset="0"/>
            </a:endParaRPr>
          </a:p>
        </p:txBody>
      </p:sp>
      <p:pic>
        <p:nvPicPr>
          <p:cNvPr id="15" name="Picture Placeholder 14">
            <a:extLst>
              <a:ext uri="{FF2B5EF4-FFF2-40B4-BE49-F238E27FC236}">
                <a16:creationId xmlns:a16="http://schemas.microsoft.com/office/drawing/2014/main" id="{413F4ECA-DB04-BB72-D3B1-DBF3E36FBEA4}"/>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9111" r="9111"/>
          <a:stretch>
            <a:fillRect/>
          </a:stretch>
        </p:blipFill>
        <p:spPr>
          <a:xfrm>
            <a:off x="9493675" y="1468683"/>
            <a:ext cx="1661947" cy="1661947"/>
          </a:xfrm>
        </p:spPr>
      </p:pic>
      <p:sp>
        <p:nvSpPr>
          <p:cNvPr id="13" name="Rectangle: Rounded Corners 12">
            <a:extLst>
              <a:ext uri="{FF2B5EF4-FFF2-40B4-BE49-F238E27FC236}">
                <a16:creationId xmlns:a16="http://schemas.microsoft.com/office/drawing/2014/main" id="{FB14ED7E-AD20-A64B-898A-A373B91E2667}"/>
              </a:ext>
            </a:extLst>
          </p:cNvPr>
          <p:cNvSpPr/>
          <p:nvPr/>
        </p:nvSpPr>
        <p:spPr>
          <a:xfrm>
            <a:off x="80942" y="748579"/>
            <a:ext cx="4895084" cy="1016150"/>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Albert Sans" pitchFamily="2" charset="0"/>
                <a:cs typeface="Poppins" panose="00000500000000000000" pitchFamily="50" charset="0"/>
              </a:rPr>
              <a:t>TEAM NAME :</a:t>
            </a:r>
            <a:r>
              <a:rPr lang="en-US" sz="2000" dirty="0">
                <a:solidFill>
                  <a:schemeClr val="bg1"/>
                </a:solidFill>
                <a:latin typeface="Albert Sans" pitchFamily="2" charset="0"/>
                <a:cs typeface="Poppins" panose="00000500000000000000" pitchFamily="50" charset="0"/>
              </a:rPr>
              <a:t>   CLOUD CREW</a:t>
            </a:r>
            <a:endParaRPr lang="en-US" sz="2000" b="1" dirty="0">
              <a:solidFill>
                <a:schemeClr val="bg1"/>
              </a:solidFill>
              <a:latin typeface="Albert Sans" pitchFamily="2" charset="0"/>
              <a:cs typeface="Poppins" panose="00000500000000000000" pitchFamily="50" charset="0"/>
            </a:endParaRPr>
          </a:p>
          <a:p>
            <a:r>
              <a:rPr lang="en-US" sz="2000" b="1" dirty="0">
                <a:solidFill>
                  <a:schemeClr val="bg1"/>
                </a:solidFill>
                <a:latin typeface="Albert Sans" pitchFamily="2" charset="0"/>
                <a:cs typeface="Poppins" panose="00000500000000000000" pitchFamily="50" charset="0"/>
              </a:rPr>
              <a:t>      </a:t>
            </a:r>
            <a:endParaRPr lang="en-ID" sz="2000" dirty="0">
              <a:solidFill>
                <a:schemeClr val="bg1"/>
              </a:solidFill>
              <a:latin typeface="Albert Sans" pitchFamily="2" charset="0"/>
              <a:cs typeface="Poppins" panose="00000500000000000000" pitchFamily="50" charset="0"/>
            </a:endParaRPr>
          </a:p>
        </p:txBody>
      </p:sp>
      <p:sp>
        <p:nvSpPr>
          <p:cNvPr id="17" name="Rectangle: Rounded Corners 16">
            <a:extLst>
              <a:ext uri="{FF2B5EF4-FFF2-40B4-BE49-F238E27FC236}">
                <a16:creationId xmlns:a16="http://schemas.microsoft.com/office/drawing/2014/main" id="{2B75964B-6F35-2002-E783-28AE8A98D9D7}"/>
              </a:ext>
            </a:extLst>
          </p:cNvPr>
          <p:cNvSpPr/>
          <p:nvPr/>
        </p:nvSpPr>
        <p:spPr>
          <a:xfrm>
            <a:off x="80942" y="4491318"/>
            <a:ext cx="4867382" cy="2057400"/>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latin typeface="Albert Sans" pitchFamily="2" charset="0"/>
                <a:cs typeface="Poppins" panose="00000500000000000000" pitchFamily="50" charset="0"/>
              </a:rPr>
              <a:t>TEAM MEMBERS:</a:t>
            </a:r>
          </a:p>
          <a:p>
            <a:endParaRPr lang="en-US" b="1" dirty="0">
              <a:solidFill>
                <a:schemeClr val="bg1"/>
              </a:solidFill>
              <a:latin typeface="Albert Sans" pitchFamily="2" charset="0"/>
              <a:cs typeface="Poppins" panose="00000500000000000000" pitchFamily="50" charset="0"/>
            </a:endParaRPr>
          </a:p>
          <a:p>
            <a:r>
              <a:rPr lang="en-US" b="1" dirty="0">
                <a:solidFill>
                  <a:schemeClr val="bg1"/>
                </a:solidFill>
                <a:latin typeface="Albert Sans" pitchFamily="2" charset="0"/>
                <a:cs typeface="Poppins" panose="00000500000000000000" pitchFamily="50" charset="0"/>
              </a:rPr>
              <a:t>  </a:t>
            </a:r>
            <a:r>
              <a:rPr lang="en-US" dirty="0">
                <a:solidFill>
                  <a:schemeClr val="bg1"/>
                </a:solidFill>
                <a:latin typeface="Albert Sans" pitchFamily="2" charset="0"/>
                <a:cs typeface="Poppins" panose="00000500000000000000" pitchFamily="50" charset="0"/>
              </a:rPr>
              <a:t>CHIRUKOTI SAI LIKITH</a:t>
            </a:r>
          </a:p>
          <a:p>
            <a:r>
              <a:rPr lang="en-US" dirty="0">
                <a:solidFill>
                  <a:schemeClr val="bg1"/>
                </a:solidFill>
                <a:latin typeface="Albert Sans" pitchFamily="2" charset="0"/>
                <a:cs typeface="Poppins" panose="00000500000000000000" pitchFamily="50" charset="0"/>
              </a:rPr>
              <a:t>  DULAM YASHWANT SATYA VIGNESH</a:t>
            </a:r>
          </a:p>
          <a:p>
            <a:r>
              <a:rPr lang="en-US" dirty="0">
                <a:solidFill>
                  <a:schemeClr val="bg1"/>
                </a:solidFill>
                <a:latin typeface="Albert Sans" pitchFamily="2" charset="0"/>
                <a:cs typeface="Poppins" panose="00000500000000000000" pitchFamily="50" charset="0"/>
              </a:rPr>
              <a:t>  KONA LOKESH</a:t>
            </a:r>
          </a:p>
          <a:p>
            <a:r>
              <a:rPr lang="en-US" dirty="0">
                <a:solidFill>
                  <a:schemeClr val="bg1"/>
                </a:solidFill>
                <a:latin typeface="Albert Sans" pitchFamily="2" charset="0"/>
                <a:cs typeface="Poppins" panose="00000500000000000000" pitchFamily="50" charset="0"/>
              </a:rPr>
              <a:t>  KANCHARLA CHARAN</a:t>
            </a:r>
          </a:p>
          <a:p>
            <a:endParaRPr lang="en-US" b="1" dirty="0">
              <a:solidFill>
                <a:schemeClr val="bg1"/>
              </a:solidFill>
              <a:latin typeface="Albert Sans" pitchFamily="2" charset="0"/>
              <a:cs typeface="Poppins" panose="00000500000000000000" pitchFamily="50" charset="0"/>
            </a:endParaRPr>
          </a:p>
        </p:txBody>
      </p:sp>
    </p:spTree>
    <p:extLst>
      <p:ext uri="{BB962C8B-B14F-4D97-AF65-F5344CB8AC3E}">
        <p14:creationId xmlns:p14="http://schemas.microsoft.com/office/powerpoint/2010/main" val="478089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60C2181-87F3-2D82-4CF5-04A45C60575D}"/>
              </a:ext>
            </a:extLst>
          </p:cNvPr>
          <p:cNvSpPr/>
          <p:nvPr/>
        </p:nvSpPr>
        <p:spPr>
          <a:xfrm>
            <a:off x="0" y="0"/>
            <a:ext cx="2004290" cy="6858001"/>
          </a:xfrm>
          <a:prstGeom prst="rect">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Rectangle 55">
            <a:extLst>
              <a:ext uri="{FF2B5EF4-FFF2-40B4-BE49-F238E27FC236}">
                <a16:creationId xmlns:a16="http://schemas.microsoft.com/office/drawing/2014/main" id="{2733973E-3FB6-17C9-2313-9B7940F70F9A}"/>
              </a:ext>
            </a:extLst>
          </p:cNvPr>
          <p:cNvSpPr/>
          <p:nvPr/>
        </p:nvSpPr>
        <p:spPr>
          <a:xfrm>
            <a:off x="4643600" y="784627"/>
            <a:ext cx="7548754" cy="4786771"/>
          </a:xfrm>
          <a:prstGeom prst="rect">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b="1" dirty="0">
              <a:solidFill>
                <a:srgbClr val="282937"/>
              </a:solidFill>
              <a:latin typeface="Albert Sans" pitchFamily="2" charset="0"/>
              <a:cs typeface="Poppins" panose="00000500000000000000" pitchFamily="50" charset="0"/>
            </a:endParaRPr>
          </a:p>
        </p:txBody>
      </p:sp>
      <p:sp>
        <p:nvSpPr>
          <p:cNvPr id="3" name="TextBox 2">
            <a:extLst>
              <a:ext uri="{FF2B5EF4-FFF2-40B4-BE49-F238E27FC236}">
                <a16:creationId xmlns:a16="http://schemas.microsoft.com/office/drawing/2014/main" id="{9531A567-E272-B4BF-1581-5922DDB55ED1}"/>
              </a:ext>
            </a:extLst>
          </p:cNvPr>
          <p:cNvSpPr txBox="1"/>
          <p:nvPr/>
        </p:nvSpPr>
        <p:spPr>
          <a:xfrm>
            <a:off x="6134867" y="1808741"/>
            <a:ext cx="1706325"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Introduction</a:t>
            </a:r>
            <a:endParaRPr lang="en-ID" sz="2000" b="1" dirty="0">
              <a:solidFill>
                <a:srgbClr val="282937"/>
              </a:solidFill>
              <a:latin typeface="Albert Sans" pitchFamily="2" charset="0"/>
              <a:cs typeface="Poppins" panose="00000500000000000000" pitchFamily="50" charset="0"/>
            </a:endParaRPr>
          </a:p>
        </p:txBody>
      </p:sp>
      <p:sp>
        <p:nvSpPr>
          <p:cNvPr id="4" name="TextBox 3">
            <a:extLst>
              <a:ext uri="{FF2B5EF4-FFF2-40B4-BE49-F238E27FC236}">
                <a16:creationId xmlns:a16="http://schemas.microsoft.com/office/drawing/2014/main" id="{4E3D199F-9E14-91B9-2AA3-CDF174D17A85}"/>
              </a:ext>
            </a:extLst>
          </p:cNvPr>
          <p:cNvSpPr txBox="1"/>
          <p:nvPr/>
        </p:nvSpPr>
        <p:spPr>
          <a:xfrm>
            <a:off x="5522090" y="1808741"/>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01.</a:t>
            </a:r>
            <a:endParaRPr lang="en-ID" sz="2000" b="1" dirty="0">
              <a:solidFill>
                <a:srgbClr val="282937"/>
              </a:solidFill>
              <a:latin typeface="Albert Sans" pitchFamily="2" charset="0"/>
              <a:cs typeface="Poppins" panose="00000500000000000000" pitchFamily="50" charset="0"/>
            </a:endParaRPr>
          </a:p>
        </p:txBody>
      </p:sp>
      <p:sp>
        <p:nvSpPr>
          <p:cNvPr id="5" name="TextBox 4">
            <a:extLst>
              <a:ext uri="{FF2B5EF4-FFF2-40B4-BE49-F238E27FC236}">
                <a16:creationId xmlns:a16="http://schemas.microsoft.com/office/drawing/2014/main" id="{4892F71A-0162-7A22-258B-6AE10DFB5B20}"/>
              </a:ext>
            </a:extLst>
          </p:cNvPr>
          <p:cNvSpPr txBox="1"/>
          <p:nvPr/>
        </p:nvSpPr>
        <p:spPr>
          <a:xfrm>
            <a:off x="6134867" y="2260146"/>
            <a:ext cx="1706325"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Purpose</a:t>
            </a:r>
            <a:endParaRPr lang="en-ID" sz="2000" b="1" dirty="0">
              <a:solidFill>
                <a:srgbClr val="282937"/>
              </a:solidFill>
              <a:latin typeface="Albert Sans" pitchFamily="2" charset="0"/>
              <a:cs typeface="Poppins" panose="00000500000000000000" pitchFamily="50" charset="0"/>
            </a:endParaRPr>
          </a:p>
        </p:txBody>
      </p:sp>
      <p:sp>
        <p:nvSpPr>
          <p:cNvPr id="6" name="TextBox 5">
            <a:extLst>
              <a:ext uri="{FF2B5EF4-FFF2-40B4-BE49-F238E27FC236}">
                <a16:creationId xmlns:a16="http://schemas.microsoft.com/office/drawing/2014/main" id="{DC87DF5F-BE0A-57BD-A19C-74AD3BF91964}"/>
              </a:ext>
            </a:extLst>
          </p:cNvPr>
          <p:cNvSpPr txBox="1"/>
          <p:nvPr/>
        </p:nvSpPr>
        <p:spPr>
          <a:xfrm>
            <a:off x="5522090" y="2260146"/>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02.</a:t>
            </a:r>
            <a:endParaRPr lang="en-ID" sz="2000" b="1" dirty="0">
              <a:solidFill>
                <a:srgbClr val="282937"/>
              </a:solidFill>
              <a:latin typeface="Albert Sans" pitchFamily="2" charset="0"/>
              <a:cs typeface="Poppins" panose="00000500000000000000" pitchFamily="50" charset="0"/>
            </a:endParaRPr>
          </a:p>
        </p:txBody>
      </p:sp>
      <p:sp>
        <p:nvSpPr>
          <p:cNvPr id="7" name="TextBox 6">
            <a:extLst>
              <a:ext uri="{FF2B5EF4-FFF2-40B4-BE49-F238E27FC236}">
                <a16:creationId xmlns:a16="http://schemas.microsoft.com/office/drawing/2014/main" id="{06EB4631-C085-A957-326F-9C67FC6F1AF2}"/>
              </a:ext>
            </a:extLst>
          </p:cNvPr>
          <p:cNvSpPr txBox="1"/>
          <p:nvPr/>
        </p:nvSpPr>
        <p:spPr>
          <a:xfrm>
            <a:off x="6134867" y="2711551"/>
            <a:ext cx="2140915"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Technologies Used</a:t>
            </a:r>
            <a:endParaRPr lang="en-ID" sz="2000" b="1" dirty="0">
              <a:solidFill>
                <a:srgbClr val="282937"/>
              </a:solidFill>
              <a:latin typeface="Albert Sans" pitchFamily="2" charset="0"/>
              <a:cs typeface="Poppins" panose="00000500000000000000" pitchFamily="50" charset="0"/>
            </a:endParaRPr>
          </a:p>
        </p:txBody>
      </p:sp>
      <p:sp>
        <p:nvSpPr>
          <p:cNvPr id="8" name="TextBox 7">
            <a:extLst>
              <a:ext uri="{FF2B5EF4-FFF2-40B4-BE49-F238E27FC236}">
                <a16:creationId xmlns:a16="http://schemas.microsoft.com/office/drawing/2014/main" id="{A575752B-668C-8ABE-7AF6-0A4AC3B2D105}"/>
              </a:ext>
            </a:extLst>
          </p:cNvPr>
          <p:cNvSpPr txBox="1"/>
          <p:nvPr/>
        </p:nvSpPr>
        <p:spPr>
          <a:xfrm>
            <a:off x="5522090" y="2711551"/>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03.</a:t>
            </a:r>
            <a:endParaRPr lang="en-ID" sz="2000" b="1" dirty="0">
              <a:solidFill>
                <a:srgbClr val="282937"/>
              </a:solidFill>
              <a:latin typeface="Albert Sans" pitchFamily="2" charset="0"/>
              <a:cs typeface="Poppins" panose="00000500000000000000" pitchFamily="50" charset="0"/>
            </a:endParaRPr>
          </a:p>
        </p:txBody>
      </p:sp>
      <p:sp>
        <p:nvSpPr>
          <p:cNvPr id="10" name="TextBox 9">
            <a:extLst>
              <a:ext uri="{FF2B5EF4-FFF2-40B4-BE49-F238E27FC236}">
                <a16:creationId xmlns:a16="http://schemas.microsoft.com/office/drawing/2014/main" id="{1D83E0F9-24F6-C5BA-5E7C-6D1717E0140C}"/>
              </a:ext>
            </a:extLst>
          </p:cNvPr>
          <p:cNvSpPr txBox="1"/>
          <p:nvPr/>
        </p:nvSpPr>
        <p:spPr>
          <a:xfrm>
            <a:off x="5522090" y="3144127"/>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04.</a:t>
            </a:r>
            <a:endParaRPr lang="en-ID" sz="2000" b="1" dirty="0">
              <a:solidFill>
                <a:srgbClr val="282937"/>
              </a:solidFill>
              <a:latin typeface="Albert Sans" pitchFamily="2" charset="0"/>
              <a:cs typeface="Poppins" panose="00000500000000000000" pitchFamily="50" charset="0"/>
            </a:endParaRPr>
          </a:p>
        </p:txBody>
      </p:sp>
      <p:sp>
        <p:nvSpPr>
          <p:cNvPr id="13" name="TextBox 12">
            <a:extLst>
              <a:ext uri="{FF2B5EF4-FFF2-40B4-BE49-F238E27FC236}">
                <a16:creationId xmlns:a16="http://schemas.microsoft.com/office/drawing/2014/main" id="{26F744F5-58AC-DDA3-E9B5-7FB691523DB3}"/>
              </a:ext>
            </a:extLst>
          </p:cNvPr>
          <p:cNvSpPr txBox="1"/>
          <p:nvPr/>
        </p:nvSpPr>
        <p:spPr>
          <a:xfrm>
            <a:off x="6134867" y="3614361"/>
            <a:ext cx="2140915"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Objectives</a:t>
            </a:r>
            <a:endParaRPr lang="en-ID" sz="2000" b="1" dirty="0">
              <a:solidFill>
                <a:srgbClr val="282937"/>
              </a:solidFill>
              <a:latin typeface="Albert Sans" pitchFamily="2" charset="0"/>
              <a:cs typeface="Poppins" panose="00000500000000000000" pitchFamily="50" charset="0"/>
            </a:endParaRPr>
          </a:p>
        </p:txBody>
      </p:sp>
      <p:sp>
        <p:nvSpPr>
          <p:cNvPr id="14" name="TextBox 13">
            <a:extLst>
              <a:ext uri="{FF2B5EF4-FFF2-40B4-BE49-F238E27FC236}">
                <a16:creationId xmlns:a16="http://schemas.microsoft.com/office/drawing/2014/main" id="{A00413FF-34D9-6DD4-385E-95216DFC1FCC}"/>
              </a:ext>
            </a:extLst>
          </p:cNvPr>
          <p:cNvSpPr txBox="1"/>
          <p:nvPr/>
        </p:nvSpPr>
        <p:spPr>
          <a:xfrm>
            <a:off x="5522090" y="3614361"/>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05.</a:t>
            </a:r>
            <a:endParaRPr lang="en-ID" sz="2000" b="1" dirty="0">
              <a:solidFill>
                <a:srgbClr val="282937"/>
              </a:solidFill>
              <a:latin typeface="Albert Sans" pitchFamily="2" charset="0"/>
              <a:cs typeface="Poppins" panose="00000500000000000000" pitchFamily="50" charset="0"/>
            </a:endParaRPr>
          </a:p>
        </p:txBody>
      </p:sp>
      <p:sp>
        <p:nvSpPr>
          <p:cNvPr id="15" name="TextBox 14">
            <a:extLst>
              <a:ext uri="{FF2B5EF4-FFF2-40B4-BE49-F238E27FC236}">
                <a16:creationId xmlns:a16="http://schemas.microsoft.com/office/drawing/2014/main" id="{A35445A3-1FB0-080D-BB8E-17E1A3D59E77}"/>
              </a:ext>
            </a:extLst>
          </p:cNvPr>
          <p:cNvSpPr txBox="1"/>
          <p:nvPr/>
        </p:nvSpPr>
        <p:spPr>
          <a:xfrm>
            <a:off x="6134867" y="4065766"/>
            <a:ext cx="2798118"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Theoretical  framework</a:t>
            </a:r>
            <a:endParaRPr lang="en-ID" sz="2000" b="1" dirty="0">
              <a:solidFill>
                <a:srgbClr val="282937"/>
              </a:solidFill>
              <a:latin typeface="Albert Sans" pitchFamily="2" charset="0"/>
              <a:cs typeface="Poppins" panose="00000500000000000000" pitchFamily="50" charset="0"/>
            </a:endParaRPr>
          </a:p>
        </p:txBody>
      </p:sp>
      <p:sp>
        <p:nvSpPr>
          <p:cNvPr id="18" name="TextBox 17">
            <a:extLst>
              <a:ext uri="{FF2B5EF4-FFF2-40B4-BE49-F238E27FC236}">
                <a16:creationId xmlns:a16="http://schemas.microsoft.com/office/drawing/2014/main" id="{B2B98B6C-7E32-C68F-3F53-CB91E83CB9F3}"/>
              </a:ext>
            </a:extLst>
          </p:cNvPr>
          <p:cNvSpPr txBox="1"/>
          <p:nvPr/>
        </p:nvSpPr>
        <p:spPr>
          <a:xfrm>
            <a:off x="5522090" y="4065766"/>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06.</a:t>
            </a:r>
            <a:endParaRPr lang="en-ID" sz="2000" b="1" dirty="0">
              <a:solidFill>
                <a:srgbClr val="282937"/>
              </a:solidFill>
              <a:latin typeface="Albert Sans" pitchFamily="2" charset="0"/>
              <a:cs typeface="Poppins" panose="00000500000000000000" pitchFamily="50" charset="0"/>
            </a:endParaRPr>
          </a:p>
        </p:txBody>
      </p:sp>
      <p:sp>
        <p:nvSpPr>
          <p:cNvPr id="22" name="TextBox 21">
            <a:extLst>
              <a:ext uri="{FF2B5EF4-FFF2-40B4-BE49-F238E27FC236}">
                <a16:creationId xmlns:a16="http://schemas.microsoft.com/office/drawing/2014/main" id="{B2B104B7-B5E9-9317-6D30-F90A2B4FB6D3}"/>
              </a:ext>
            </a:extLst>
          </p:cNvPr>
          <p:cNvSpPr txBox="1"/>
          <p:nvPr/>
        </p:nvSpPr>
        <p:spPr>
          <a:xfrm>
            <a:off x="8720038" y="1808741"/>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07.</a:t>
            </a:r>
            <a:endParaRPr lang="en-ID" sz="2000" b="1" dirty="0">
              <a:solidFill>
                <a:srgbClr val="282937"/>
              </a:solidFill>
              <a:latin typeface="Albert Sans" pitchFamily="2" charset="0"/>
              <a:cs typeface="Poppins" panose="00000500000000000000" pitchFamily="50" charset="0"/>
            </a:endParaRPr>
          </a:p>
        </p:txBody>
      </p:sp>
      <p:sp>
        <p:nvSpPr>
          <p:cNvPr id="23" name="TextBox 22">
            <a:extLst>
              <a:ext uri="{FF2B5EF4-FFF2-40B4-BE49-F238E27FC236}">
                <a16:creationId xmlns:a16="http://schemas.microsoft.com/office/drawing/2014/main" id="{0AA4115A-0128-199C-9AE8-A17FB2CD412A}"/>
              </a:ext>
            </a:extLst>
          </p:cNvPr>
          <p:cNvSpPr txBox="1"/>
          <p:nvPr/>
        </p:nvSpPr>
        <p:spPr>
          <a:xfrm>
            <a:off x="9332815" y="1799384"/>
            <a:ext cx="2460684"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Proof of the project </a:t>
            </a:r>
            <a:endParaRPr lang="en-ID" sz="2000" b="1" dirty="0">
              <a:solidFill>
                <a:srgbClr val="282937"/>
              </a:solidFill>
              <a:latin typeface="Albert Sans" pitchFamily="2" charset="0"/>
              <a:cs typeface="Poppins" panose="00000500000000000000" pitchFamily="50" charset="0"/>
            </a:endParaRPr>
          </a:p>
        </p:txBody>
      </p:sp>
      <p:sp>
        <p:nvSpPr>
          <p:cNvPr id="31" name="TextBox 30">
            <a:extLst>
              <a:ext uri="{FF2B5EF4-FFF2-40B4-BE49-F238E27FC236}">
                <a16:creationId xmlns:a16="http://schemas.microsoft.com/office/drawing/2014/main" id="{DC381606-57A9-1646-D0CE-CD22BD2DA24E}"/>
              </a:ext>
            </a:extLst>
          </p:cNvPr>
          <p:cNvSpPr txBox="1"/>
          <p:nvPr/>
        </p:nvSpPr>
        <p:spPr>
          <a:xfrm>
            <a:off x="8720038" y="2260146"/>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08.</a:t>
            </a:r>
            <a:endParaRPr lang="en-ID" sz="2000" b="1" dirty="0">
              <a:solidFill>
                <a:srgbClr val="282937"/>
              </a:solidFill>
              <a:latin typeface="Albert Sans" pitchFamily="2" charset="0"/>
              <a:cs typeface="Poppins" panose="00000500000000000000" pitchFamily="50" charset="0"/>
            </a:endParaRPr>
          </a:p>
        </p:txBody>
      </p:sp>
      <p:sp>
        <p:nvSpPr>
          <p:cNvPr id="32" name="TextBox 31">
            <a:extLst>
              <a:ext uri="{FF2B5EF4-FFF2-40B4-BE49-F238E27FC236}">
                <a16:creationId xmlns:a16="http://schemas.microsoft.com/office/drawing/2014/main" id="{A1238F1E-8F52-1661-870D-21DC747BBDDD}"/>
              </a:ext>
            </a:extLst>
          </p:cNvPr>
          <p:cNvSpPr txBox="1"/>
          <p:nvPr/>
        </p:nvSpPr>
        <p:spPr>
          <a:xfrm>
            <a:off x="9332815" y="2251556"/>
            <a:ext cx="1706325"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Analysis</a:t>
            </a:r>
            <a:endParaRPr lang="en-ID" sz="2000" b="1" dirty="0">
              <a:solidFill>
                <a:srgbClr val="282937"/>
              </a:solidFill>
              <a:latin typeface="Albert Sans" pitchFamily="2" charset="0"/>
              <a:cs typeface="Poppins" panose="00000500000000000000" pitchFamily="50" charset="0"/>
            </a:endParaRPr>
          </a:p>
        </p:txBody>
      </p:sp>
      <p:sp>
        <p:nvSpPr>
          <p:cNvPr id="35" name="TextBox 34">
            <a:extLst>
              <a:ext uri="{FF2B5EF4-FFF2-40B4-BE49-F238E27FC236}">
                <a16:creationId xmlns:a16="http://schemas.microsoft.com/office/drawing/2014/main" id="{233A7985-8E16-6F4E-6438-73B1D4F0AC67}"/>
              </a:ext>
            </a:extLst>
          </p:cNvPr>
          <p:cNvSpPr txBox="1"/>
          <p:nvPr/>
        </p:nvSpPr>
        <p:spPr>
          <a:xfrm>
            <a:off x="8720038" y="2711551"/>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09.</a:t>
            </a:r>
            <a:endParaRPr lang="en-ID" sz="2000" b="1" dirty="0">
              <a:solidFill>
                <a:srgbClr val="282937"/>
              </a:solidFill>
              <a:latin typeface="Albert Sans" pitchFamily="2" charset="0"/>
              <a:cs typeface="Poppins" panose="00000500000000000000" pitchFamily="50" charset="0"/>
            </a:endParaRPr>
          </a:p>
        </p:txBody>
      </p:sp>
      <p:sp>
        <p:nvSpPr>
          <p:cNvPr id="37" name="TextBox 36">
            <a:extLst>
              <a:ext uri="{FF2B5EF4-FFF2-40B4-BE49-F238E27FC236}">
                <a16:creationId xmlns:a16="http://schemas.microsoft.com/office/drawing/2014/main" id="{8FF9DE85-0011-2090-F869-3888A9207408}"/>
              </a:ext>
            </a:extLst>
          </p:cNvPr>
          <p:cNvSpPr txBox="1"/>
          <p:nvPr/>
        </p:nvSpPr>
        <p:spPr>
          <a:xfrm>
            <a:off x="9332815" y="2701066"/>
            <a:ext cx="2638426"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Real time applications </a:t>
            </a:r>
            <a:endParaRPr lang="en-ID" sz="2000" b="1" dirty="0">
              <a:solidFill>
                <a:srgbClr val="282937"/>
              </a:solidFill>
              <a:latin typeface="Albert Sans" pitchFamily="2" charset="0"/>
              <a:cs typeface="Poppins" panose="00000500000000000000" pitchFamily="50" charset="0"/>
            </a:endParaRPr>
          </a:p>
        </p:txBody>
      </p:sp>
      <p:sp>
        <p:nvSpPr>
          <p:cNvPr id="44" name="TextBox 43">
            <a:extLst>
              <a:ext uri="{FF2B5EF4-FFF2-40B4-BE49-F238E27FC236}">
                <a16:creationId xmlns:a16="http://schemas.microsoft.com/office/drawing/2014/main" id="{11B635EC-26C2-AC2E-5DA8-799DE1D74856}"/>
              </a:ext>
            </a:extLst>
          </p:cNvPr>
          <p:cNvSpPr txBox="1"/>
          <p:nvPr/>
        </p:nvSpPr>
        <p:spPr>
          <a:xfrm>
            <a:off x="8720038" y="3162956"/>
            <a:ext cx="612777"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10.</a:t>
            </a:r>
            <a:endParaRPr lang="en-ID" sz="2000" b="1" dirty="0">
              <a:solidFill>
                <a:srgbClr val="282937"/>
              </a:solidFill>
              <a:latin typeface="Albert Sans" pitchFamily="2" charset="0"/>
              <a:cs typeface="Poppins" panose="00000500000000000000" pitchFamily="50" charset="0"/>
            </a:endParaRPr>
          </a:p>
        </p:txBody>
      </p:sp>
      <p:sp>
        <p:nvSpPr>
          <p:cNvPr id="45" name="TextBox 44">
            <a:extLst>
              <a:ext uri="{FF2B5EF4-FFF2-40B4-BE49-F238E27FC236}">
                <a16:creationId xmlns:a16="http://schemas.microsoft.com/office/drawing/2014/main" id="{45FEFE4D-C24B-9270-1545-6A3855EB9560}"/>
              </a:ext>
            </a:extLst>
          </p:cNvPr>
          <p:cNvSpPr txBox="1"/>
          <p:nvPr/>
        </p:nvSpPr>
        <p:spPr>
          <a:xfrm>
            <a:off x="9332815" y="3162956"/>
            <a:ext cx="2140915"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Conclusion</a:t>
            </a:r>
            <a:endParaRPr lang="en-ID" sz="2000" b="1" dirty="0">
              <a:solidFill>
                <a:srgbClr val="282937"/>
              </a:solidFill>
              <a:latin typeface="Albert Sans" pitchFamily="2" charset="0"/>
              <a:cs typeface="Poppins" panose="00000500000000000000" pitchFamily="50" charset="0"/>
            </a:endParaRPr>
          </a:p>
        </p:txBody>
      </p:sp>
      <p:sp>
        <p:nvSpPr>
          <p:cNvPr id="47" name="TextBox 46">
            <a:extLst>
              <a:ext uri="{FF2B5EF4-FFF2-40B4-BE49-F238E27FC236}">
                <a16:creationId xmlns:a16="http://schemas.microsoft.com/office/drawing/2014/main" id="{B38BA263-EA68-82BF-6F2C-2751A2BC0824}"/>
              </a:ext>
            </a:extLst>
          </p:cNvPr>
          <p:cNvSpPr txBox="1"/>
          <p:nvPr/>
        </p:nvSpPr>
        <p:spPr>
          <a:xfrm>
            <a:off x="6154818" y="3162956"/>
            <a:ext cx="2566692" cy="400110"/>
          </a:xfrm>
          <a:prstGeom prst="rect">
            <a:avLst/>
          </a:prstGeom>
          <a:noFill/>
        </p:spPr>
        <p:txBody>
          <a:bodyPr wrap="square">
            <a:spAutoFit/>
          </a:bodyPr>
          <a:lstStyle/>
          <a:p>
            <a:r>
              <a:rPr lang="en-US" sz="2000" b="1" dirty="0">
                <a:solidFill>
                  <a:srgbClr val="282937"/>
                </a:solidFill>
                <a:latin typeface="Albert Sans" pitchFamily="2" charset="0"/>
                <a:cs typeface="Poppins" panose="00000500000000000000" pitchFamily="50" charset="0"/>
              </a:rPr>
              <a:t>Implementation</a:t>
            </a:r>
            <a:endParaRPr lang="en-ID" sz="2000" b="1" dirty="0">
              <a:solidFill>
                <a:srgbClr val="282937"/>
              </a:solidFill>
              <a:latin typeface="Albert Sans" pitchFamily="2" charset="0"/>
              <a:cs typeface="Poppins" panose="00000500000000000000" pitchFamily="50" charset="0"/>
            </a:endParaRPr>
          </a:p>
        </p:txBody>
      </p:sp>
      <p:sp>
        <p:nvSpPr>
          <p:cNvPr id="59" name="TextBox 58">
            <a:extLst>
              <a:ext uri="{FF2B5EF4-FFF2-40B4-BE49-F238E27FC236}">
                <a16:creationId xmlns:a16="http://schemas.microsoft.com/office/drawing/2014/main" id="{98B1158C-8F18-3FC2-C6D6-BF7FB9C15035}"/>
              </a:ext>
            </a:extLst>
          </p:cNvPr>
          <p:cNvSpPr txBox="1"/>
          <p:nvPr/>
        </p:nvSpPr>
        <p:spPr>
          <a:xfrm>
            <a:off x="10644631" y="5952399"/>
            <a:ext cx="946087" cy="584775"/>
          </a:xfrm>
          <a:prstGeom prst="rect">
            <a:avLst/>
          </a:prstGeom>
          <a:noFill/>
        </p:spPr>
        <p:txBody>
          <a:bodyPr wrap="square">
            <a:spAutoFit/>
          </a:bodyPr>
          <a:lstStyle/>
          <a:p>
            <a:pPr algn="r"/>
            <a:r>
              <a:rPr lang="en-US" sz="3200" b="1" dirty="0">
                <a:solidFill>
                  <a:srgbClr val="FFBB00"/>
                </a:solidFill>
                <a:latin typeface="Albert Sans" pitchFamily="2" charset="0"/>
                <a:cs typeface="Poppins" panose="00000500000000000000" pitchFamily="50" charset="0"/>
              </a:rPr>
              <a:t>03</a:t>
            </a:r>
            <a:endParaRPr lang="en-ID" sz="3200" b="1" dirty="0">
              <a:solidFill>
                <a:srgbClr val="FFBB00"/>
              </a:solidFill>
              <a:latin typeface="Albert Sans" pitchFamily="2" charset="0"/>
              <a:cs typeface="Poppins" panose="00000500000000000000" pitchFamily="50" charset="0"/>
            </a:endParaRPr>
          </a:p>
        </p:txBody>
      </p:sp>
      <p:sp>
        <p:nvSpPr>
          <p:cNvPr id="2" name="TextBox 1">
            <a:extLst>
              <a:ext uri="{FF2B5EF4-FFF2-40B4-BE49-F238E27FC236}">
                <a16:creationId xmlns:a16="http://schemas.microsoft.com/office/drawing/2014/main" id="{41306762-1DC3-C288-9A57-AF649CE52DE5}"/>
              </a:ext>
            </a:extLst>
          </p:cNvPr>
          <p:cNvSpPr txBox="1"/>
          <p:nvPr/>
        </p:nvSpPr>
        <p:spPr>
          <a:xfrm rot="16200000">
            <a:off x="-1531939" y="2875004"/>
            <a:ext cx="4968877" cy="1107996"/>
          </a:xfrm>
          <a:prstGeom prst="rect">
            <a:avLst/>
          </a:prstGeom>
          <a:noFill/>
        </p:spPr>
        <p:txBody>
          <a:bodyPr wrap="square">
            <a:spAutoFit/>
          </a:bodyPr>
          <a:lstStyle/>
          <a:p>
            <a:pPr algn="ctr"/>
            <a:r>
              <a:rPr lang="en-US" sz="6600" b="1" dirty="0">
                <a:solidFill>
                  <a:schemeClr val="bg1"/>
                </a:solidFill>
                <a:latin typeface="Albert Sans" pitchFamily="2" charset="0"/>
                <a:cs typeface="Poppins" panose="00000500000000000000" pitchFamily="50" charset="0"/>
              </a:rPr>
              <a:t>Overview</a:t>
            </a:r>
            <a:endParaRPr lang="en-ID" sz="6600" b="1" dirty="0">
              <a:solidFill>
                <a:schemeClr val="bg1"/>
              </a:solidFill>
              <a:latin typeface="Albert Sans" pitchFamily="2" charset="0"/>
              <a:cs typeface="Poppins" panose="00000500000000000000" pitchFamily="50" charset="0"/>
            </a:endParaRPr>
          </a:p>
        </p:txBody>
      </p:sp>
      <p:sp>
        <p:nvSpPr>
          <p:cNvPr id="11" name="Rectangle: Rounded Corners 10">
            <a:extLst>
              <a:ext uri="{FF2B5EF4-FFF2-40B4-BE49-F238E27FC236}">
                <a16:creationId xmlns:a16="http://schemas.microsoft.com/office/drawing/2014/main" id="{ED02F8F7-D2B3-35FF-F854-3AF162AB5CD6}"/>
              </a:ext>
            </a:extLst>
          </p:cNvPr>
          <p:cNvSpPr/>
          <p:nvPr/>
        </p:nvSpPr>
        <p:spPr>
          <a:xfrm>
            <a:off x="5484632" y="541867"/>
            <a:ext cx="2922152" cy="485521"/>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00312099-B62B-F9D7-3AF8-BC68B84A1218}"/>
              </a:ext>
            </a:extLst>
          </p:cNvPr>
          <p:cNvSpPr txBox="1"/>
          <p:nvPr/>
        </p:nvSpPr>
        <p:spPr>
          <a:xfrm>
            <a:off x="5522090" y="599962"/>
            <a:ext cx="2847235" cy="369332"/>
          </a:xfrm>
          <a:prstGeom prst="rect">
            <a:avLst/>
          </a:prstGeom>
          <a:noFill/>
        </p:spPr>
        <p:txBody>
          <a:bodyPr wrap="square">
            <a:spAutoFit/>
          </a:bodyPr>
          <a:lstStyle/>
          <a:p>
            <a:pPr algn="ctr"/>
            <a:r>
              <a:rPr lang="en-US" b="1" dirty="0">
                <a:solidFill>
                  <a:schemeClr val="bg1"/>
                </a:solidFill>
                <a:latin typeface="Albert Sans" pitchFamily="2" charset="0"/>
                <a:cs typeface="Poppins" panose="00000500000000000000" pitchFamily="50" charset="0"/>
              </a:rPr>
              <a:t>Description</a:t>
            </a:r>
            <a:endParaRPr lang="en-ID" b="1" dirty="0">
              <a:solidFill>
                <a:schemeClr val="bg1"/>
              </a:solidFill>
              <a:latin typeface="Albert Sans" pitchFamily="2" charset="0"/>
              <a:cs typeface="Poppins" panose="00000500000000000000" pitchFamily="50" charset="0"/>
            </a:endParaRPr>
          </a:p>
        </p:txBody>
      </p:sp>
      <p:pic>
        <p:nvPicPr>
          <p:cNvPr id="33" name="Picture Placeholder 32">
            <a:extLst>
              <a:ext uri="{FF2B5EF4-FFF2-40B4-BE49-F238E27FC236}">
                <a16:creationId xmlns:a16="http://schemas.microsoft.com/office/drawing/2014/main" id="{3FCE530B-0092-ADC5-3CF8-EFC348C736E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2970" b="12970"/>
          <a:stretch>
            <a:fillRect/>
          </a:stretch>
        </p:blipFill>
        <p:spPr>
          <a:xfrm rot="16200000">
            <a:off x="-104613" y="2109792"/>
            <a:ext cx="6858000" cy="2638425"/>
          </a:xfrm>
        </p:spPr>
      </p:pic>
    </p:spTree>
    <p:extLst>
      <p:ext uri="{BB962C8B-B14F-4D97-AF65-F5344CB8AC3E}">
        <p14:creationId xmlns:p14="http://schemas.microsoft.com/office/powerpoint/2010/main" val="1706940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E2CB645-4664-D906-5A06-D9A199685C1D}"/>
              </a:ext>
            </a:extLst>
          </p:cNvPr>
          <p:cNvSpPr/>
          <p:nvPr/>
        </p:nvSpPr>
        <p:spPr>
          <a:xfrm>
            <a:off x="0" y="1"/>
            <a:ext cx="12192000" cy="1347452"/>
          </a:xfrm>
          <a:prstGeom prst="rect">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1F763CAC-DEFC-4108-AA54-F0F5D2136E8C}"/>
              </a:ext>
            </a:extLst>
          </p:cNvPr>
          <p:cNvSpPr txBox="1"/>
          <p:nvPr/>
        </p:nvSpPr>
        <p:spPr>
          <a:xfrm>
            <a:off x="687889" y="1502985"/>
            <a:ext cx="4968877" cy="1107996"/>
          </a:xfrm>
          <a:prstGeom prst="rect">
            <a:avLst/>
          </a:prstGeom>
          <a:noFill/>
        </p:spPr>
        <p:txBody>
          <a:bodyPr wrap="square">
            <a:spAutoFit/>
          </a:bodyPr>
          <a:lstStyle/>
          <a:p>
            <a:r>
              <a:rPr lang="en-US" sz="6600" b="1" dirty="0">
                <a:solidFill>
                  <a:schemeClr val="tx1">
                    <a:lumMod val="85000"/>
                    <a:lumOff val="15000"/>
                  </a:schemeClr>
                </a:solidFill>
                <a:latin typeface="Albert Sans" pitchFamily="2" charset="0"/>
                <a:cs typeface="Poppins" panose="00000500000000000000" pitchFamily="50" charset="0"/>
              </a:rPr>
              <a:t>Introduction</a:t>
            </a:r>
            <a:endParaRPr lang="en-ID" sz="6600" b="1" dirty="0">
              <a:solidFill>
                <a:schemeClr val="tx1">
                  <a:lumMod val="85000"/>
                  <a:lumOff val="15000"/>
                </a:schemeClr>
              </a:solidFill>
              <a:latin typeface="Albert Sans" pitchFamily="2" charset="0"/>
              <a:cs typeface="Poppins" panose="00000500000000000000" pitchFamily="50" charset="0"/>
            </a:endParaRPr>
          </a:p>
        </p:txBody>
      </p:sp>
      <p:sp>
        <p:nvSpPr>
          <p:cNvPr id="8" name="TextBox 7">
            <a:extLst>
              <a:ext uri="{FF2B5EF4-FFF2-40B4-BE49-F238E27FC236}">
                <a16:creationId xmlns:a16="http://schemas.microsoft.com/office/drawing/2014/main" id="{85E4F08C-2F4E-5D9F-4AB1-1E649AE865C0}"/>
              </a:ext>
            </a:extLst>
          </p:cNvPr>
          <p:cNvSpPr txBox="1"/>
          <p:nvPr/>
        </p:nvSpPr>
        <p:spPr>
          <a:xfrm>
            <a:off x="591940" y="2766513"/>
            <a:ext cx="6113659" cy="3042821"/>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US" sz="1800" b="1" dirty="0">
                <a:effectLst/>
                <a:latin typeface="Corbel" panose="020B0503020204020204" pitchFamily="34" charset="0"/>
                <a:ea typeface="Corbel" panose="020B0503020204020204" pitchFamily="34" charset="0"/>
                <a:cs typeface="Times New Roman" panose="02020603050405020304" pitchFamily="18" charset="0"/>
              </a:rPr>
              <a:t>File sharing</a:t>
            </a:r>
            <a:r>
              <a:rPr lang="en-US" sz="1800" dirty="0">
                <a:effectLst/>
                <a:latin typeface="Corbel" panose="020B0503020204020204" pitchFamily="34" charset="0"/>
                <a:ea typeface="Corbel" panose="020B0503020204020204" pitchFamily="34" charset="0"/>
                <a:cs typeface="Times New Roman" panose="02020603050405020304" pitchFamily="18" charset="0"/>
              </a:rPr>
              <a:t>:</a:t>
            </a:r>
          </a:p>
          <a:p>
            <a:pPr lvl="0">
              <a:lnSpc>
                <a:spcPct val="107000"/>
              </a:lnSpc>
            </a:pPr>
            <a:endParaRPr lang="en-IN" sz="1800" dirty="0">
              <a:effectLst/>
              <a:latin typeface="Corbel" panose="020B0503020204020204" pitchFamily="34" charset="0"/>
              <a:ea typeface="Corbel" panose="020B0503020204020204" pitchFamily="34" charset="0"/>
              <a:cs typeface="Times New Roman" panose="02020603050405020304" pitchFamily="18" charset="0"/>
            </a:endParaRPr>
          </a:p>
          <a:p>
            <a:pPr marL="457200" algn="just">
              <a:lnSpc>
                <a:spcPct val="107000"/>
              </a:lnSpc>
            </a:pPr>
            <a:r>
              <a:rPr lang="en-US" sz="1800" dirty="0">
                <a:effectLst/>
                <a:latin typeface="Corbel" panose="020B0503020204020204" pitchFamily="34" charset="0"/>
                <a:ea typeface="Corbel" panose="020B0503020204020204" pitchFamily="34" charset="0"/>
                <a:cs typeface="Times New Roman" panose="02020603050405020304" pitchFamily="18" charset="0"/>
              </a:rPr>
              <a:t>File sharing is a practice of sharing or offering access tom digital information or resources including documents , Multimedia , computer programs and images .</a:t>
            </a:r>
          </a:p>
          <a:p>
            <a:pPr marL="457200" algn="just">
              <a:lnSpc>
                <a:spcPct val="107000"/>
              </a:lnSpc>
            </a:pPr>
            <a:endParaRPr lang="en-IN" sz="1800" dirty="0">
              <a:effectLst/>
              <a:latin typeface="Corbel" panose="020B0503020204020204" pitchFamily="34" charset="0"/>
              <a:ea typeface="Corbel" panose="020B0503020204020204" pitchFamily="34" charset="0"/>
              <a:cs typeface="Times New Roman" panose="02020603050405020304" pitchFamily="18" charset="0"/>
            </a:endParaRPr>
          </a:p>
          <a:p>
            <a:pPr marL="457200" algn="just">
              <a:lnSpc>
                <a:spcPct val="107000"/>
              </a:lnSpc>
            </a:pPr>
            <a:r>
              <a:rPr lang="en-US" sz="1800" dirty="0">
                <a:effectLst/>
                <a:latin typeface="Corbel" panose="020B0503020204020204" pitchFamily="34" charset="0"/>
                <a:ea typeface="Corbel" panose="020B0503020204020204" pitchFamily="34" charset="0"/>
                <a:cs typeface="Times New Roman" panose="02020603050405020304" pitchFamily="18" charset="0"/>
              </a:rPr>
              <a:t>It is the private or public distribution of data in  network with different levels of sharing privileges.</a:t>
            </a:r>
            <a:endParaRPr lang="en-IN" sz="1800" dirty="0">
              <a:effectLst/>
              <a:latin typeface="Corbel" panose="020B0503020204020204" pitchFamily="34" charset="0"/>
              <a:ea typeface="Corbel" panose="020B0503020204020204" pitchFamily="34" charset="0"/>
              <a:cs typeface="Times New Roman" panose="02020603050405020304" pitchFamily="18" charset="0"/>
            </a:endParaRPr>
          </a:p>
          <a:p>
            <a:pPr marL="457200" algn="just">
              <a:lnSpc>
                <a:spcPct val="107000"/>
              </a:lnSpc>
            </a:pPr>
            <a:r>
              <a:rPr lang="en-US" sz="1800" dirty="0">
                <a:effectLst/>
                <a:latin typeface="Corbel" panose="020B0503020204020204" pitchFamily="34" charset="0"/>
                <a:ea typeface="Corbel" panose="020B0503020204020204" pitchFamily="34" charset="0"/>
                <a:cs typeface="Times New Roman" panose="02020603050405020304" pitchFamily="18" charset="0"/>
              </a:rPr>
              <a:t> </a:t>
            </a:r>
            <a:endParaRPr lang="en-IN" sz="1800" dirty="0">
              <a:effectLst/>
              <a:latin typeface="Corbel" panose="020B0503020204020204" pitchFamily="34" charset="0"/>
              <a:ea typeface="Corbel" panose="020B0503020204020204" pitchFamily="34" charset="0"/>
              <a:cs typeface="Times New Roman" panose="02020603050405020304" pitchFamily="18" charset="0"/>
            </a:endParaRPr>
          </a:p>
          <a:p>
            <a:pPr marL="457200">
              <a:lnSpc>
                <a:spcPct val="107000"/>
              </a:lnSpc>
            </a:pPr>
            <a:endParaRPr lang="en-IN" sz="1800" dirty="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44776015-D660-A51E-DA68-0DA430E335EE}"/>
              </a:ext>
            </a:extLst>
          </p:cNvPr>
          <p:cNvSpPr/>
          <p:nvPr/>
        </p:nvSpPr>
        <p:spPr>
          <a:xfrm>
            <a:off x="0" y="6237287"/>
            <a:ext cx="12191999" cy="620715"/>
          </a:xfrm>
          <a:prstGeom prst="rect">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2FE261DB-46DE-114C-E18B-3EEB9C2C7773}"/>
              </a:ext>
            </a:extLst>
          </p:cNvPr>
          <p:cNvSpPr txBox="1"/>
          <p:nvPr/>
        </p:nvSpPr>
        <p:spPr>
          <a:xfrm>
            <a:off x="11094574" y="0"/>
            <a:ext cx="946087" cy="584775"/>
          </a:xfrm>
          <a:prstGeom prst="rect">
            <a:avLst/>
          </a:prstGeom>
          <a:noFill/>
        </p:spPr>
        <p:txBody>
          <a:bodyPr wrap="square">
            <a:spAutoFit/>
          </a:bodyPr>
          <a:lstStyle/>
          <a:p>
            <a:pPr algn="r"/>
            <a:r>
              <a:rPr lang="en-US" sz="3200" b="1" dirty="0">
                <a:latin typeface="Albert Sans" pitchFamily="2" charset="0"/>
                <a:cs typeface="Poppins" panose="00000500000000000000" pitchFamily="50" charset="0"/>
              </a:rPr>
              <a:t>04</a:t>
            </a:r>
            <a:endParaRPr lang="en-ID" sz="3200" b="1" dirty="0">
              <a:latin typeface="Albert Sans" pitchFamily="2" charset="0"/>
              <a:cs typeface="Poppins" panose="00000500000000000000" pitchFamily="50" charset="0"/>
            </a:endParaRPr>
          </a:p>
        </p:txBody>
      </p:sp>
      <p:pic>
        <p:nvPicPr>
          <p:cNvPr id="11" name="Picture Placeholder 10">
            <a:extLst>
              <a:ext uri="{FF2B5EF4-FFF2-40B4-BE49-F238E27FC236}">
                <a16:creationId xmlns:a16="http://schemas.microsoft.com/office/drawing/2014/main" id="{87AE0168-FDE1-28A9-D9A7-D13C242A08A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612" r="2612"/>
          <a:stretch>
            <a:fillRect/>
          </a:stretch>
        </p:blipFill>
        <p:spPr>
          <a:xfrm>
            <a:off x="7526955" y="1347453"/>
            <a:ext cx="4665044" cy="4889834"/>
          </a:xfrm>
        </p:spPr>
      </p:pic>
    </p:spTree>
    <p:extLst>
      <p:ext uri="{BB962C8B-B14F-4D97-AF65-F5344CB8AC3E}">
        <p14:creationId xmlns:p14="http://schemas.microsoft.com/office/powerpoint/2010/main" val="4069283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4645BC72-AABC-EFA4-CA67-F1EF944ADD9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4449" r="14449"/>
          <a:stretch>
            <a:fillRect/>
          </a:stretch>
        </p:blipFill>
        <p:spPr>
          <a:xfrm>
            <a:off x="6664254" y="-1"/>
            <a:ext cx="2754448" cy="6857999"/>
          </a:xfrm>
        </p:spPr>
      </p:pic>
      <p:pic>
        <p:nvPicPr>
          <p:cNvPr id="28" name="Picture Placeholder 27">
            <a:extLst>
              <a:ext uri="{FF2B5EF4-FFF2-40B4-BE49-F238E27FC236}">
                <a16:creationId xmlns:a16="http://schemas.microsoft.com/office/drawing/2014/main" id="{CBFFB864-3047-1D9B-A4BB-8F1F4CC2696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9036" r="19036"/>
          <a:stretch>
            <a:fillRect/>
          </a:stretch>
        </p:blipFill>
        <p:spPr>
          <a:xfrm>
            <a:off x="9403272" y="1"/>
            <a:ext cx="2788727" cy="6857999"/>
          </a:xfrm>
        </p:spPr>
      </p:pic>
      <p:sp>
        <p:nvSpPr>
          <p:cNvPr id="19" name="Rectangle 18">
            <a:extLst>
              <a:ext uri="{FF2B5EF4-FFF2-40B4-BE49-F238E27FC236}">
                <a16:creationId xmlns:a16="http://schemas.microsoft.com/office/drawing/2014/main" id="{60286EC1-6637-F821-0750-BDA8E9D2CFA3}"/>
              </a:ext>
            </a:extLst>
          </p:cNvPr>
          <p:cNvSpPr/>
          <p:nvPr/>
        </p:nvSpPr>
        <p:spPr>
          <a:xfrm>
            <a:off x="1" y="-40342"/>
            <a:ext cx="6683104" cy="1308639"/>
          </a:xfrm>
          <a:prstGeom prst="rect">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F4707510-A9C0-7DDB-CFAA-6203408F1083}"/>
              </a:ext>
            </a:extLst>
          </p:cNvPr>
          <p:cNvSpPr txBox="1"/>
          <p:nvPr/>
        </p:nvSpPr>
        <p:spPr>
          <a:xfrm>
            <a:off x="1049329" y="1402157"/>
            <a:ext cx="4968877" cy="1107996"/>
          </a:xfrm>
          <a:prstGeom prst="rect">
            <a:avLst/>
          </a:prstGeom>
          <a:noFill/>
        </p:spPr>
        <p:txBody>
          <a:bodyPr wrap="square">
            <a:spAutoFit/>
          </a:bodyPr>
          <a:lstStyle/>
          <a:p>
            <a:r>
              <a:rPr lang="en-US" sz="6600" b="1" dirty="0">
                <a:solidFill>
                  <a:schemeClr val="tx1">
                    <a:lumMod val="85000"/>
                    <a:lumOff val="15000"/>
                  </a:schemeClr>
                </a:solidFill>
                <a:latin typeface="Albert Sans" pitchFamily="2" charset="0"/>
                <a:cs typeface="Poppins" panose="00000500000000000000" pitchFamily="50" charset="0"/>
              </a:rPr>
              <a:t>Purpose</a:t>
            </a:r>
            <a:endParaRPr lang="en-ID" sz="6600" b="1" dirty="0">
              <a:solidFill>
                <a:schemeClr val="tx1">
                  <a:lumMod val="85000"/>
                  <a:lumOff val="15000"/>
                </a:schemeClr>
              </a:solidFill>
              <a:latin typeface="Albert Sans" pitchFamily="2" charset="0"/>
              <a:cs typeface="Poppins" panose="00000500000000000000" pitchFamily="50" charset="0"/>
            </a:endParaRPr>
          </a:p>
        </p:txBody>
      </p:sp>
      <p:sp>
        <p:nvSpPr>
          <p:cNvPr id="8" name="TextBox 7">
            <a:extLst>
              <a:ext uri="{FF2B5EF4-FFF2-40B4-BE49-F238E27FC236}">
                <a16:creationId xmlns:a16="http://schemas.microsoft.com/office/drawing/2014/main" id="{8B54882A-A3BB-6FA8-7D1A-A87FB7C951E8}"/>
              </a:ext>
            </a:extLst>
          </p:cNvPr>
          <p:cNvSpPr txBox="1"/>
          <p:nvPr/>
        </p:nvSpPr>
        <p:spPr>
          <a:xfrm>
            <a:off x="1049328" y="2843723"/>
            <a:ext cx="5365731" cy="2255746"/>
          </a:xfrm>
          <a:prstGeom prst="rect">
            <a:avLst/>
          </a:prstGeom>
          <a:noFill/>
        </p:spPr>
        <p:txBody>
          <a:bodyPr wrap="square" rtlCol="0">
            <a:spAutoFit/>
          </a:bodyPr>
          <a:lstStyle/>
          <a:p>
            <a:pPr>
              <a:lnSpc>
                <a:spcPct val="200000"/>
              </a:lnSpc>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purpose of file sharing in a cloud platform is to enable users to store, access, and share files from anywhere and at any time, as long as they have an internet connection. Cloud platforms provide a convenient way to store data and applications on remote servers, which can be accessed from any device with internet connectivity.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200000"/>
              </a:lnSpc>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D93A30ED-FA52-5945-0524-ABFEB3C9F4CB}"/>
              </a:ext>
            </a:extLst>
          </p:cNvPr>
          <p:cNvSpPr txBox="1"/>
          <p:nvPr/>
        </p:nvSpPr>
        <p:spPr>
          <a:xfrm>
            <a:off x="1073169" y="2642388"/>
            <a:ext cx="612777" cy="369332"/>
          </a:xfrm>
          <a:prstGeom prst="rect">
            <a:avLst/>
          </a:prstGeom>
          <a:noFill/>
        </p:spPr>
        <p:txBody>
          <a:bodyPr wrap="square">
            <a:spAutoFit/>
          </a:bodyPr>
          <a:lstStyle/>
          <a:p>
            <a:r>
              <a:rPr lang="en-US" b="1" dirty="0">
                <a:solidFill>
                  <a:srgbClr val="FFBB00"/>
                </a:solidFill>
                <a:latin typeface="Albert Sans" pitchFamily="2" charset="0"/>
                <a:cs typeface="Poppins" panose="00000500000000000000" pitchFamily="50" charset="0"/>
              </a:rPr>
              <a:t>01.</a:t>
            </a:r>
            <a:endParaRPr lang="en-ID" b="1" dirty="0">
              <a:solidFill>
                <a:srgbClr val="FFBB00"/>
              </a:solidFill>
              <a:latin typeface="Albert Sans" pitchFamily="2" charset="0"/>
              <a:cs typeface="Poppins" panose="00000500000000000000" pitchFamily="50" charset="0"/>
            </a:endParaRPr>
          </a:p>
        </p:txBody>
      </p:sp>
      <p:sp>
        <p:nvSpPr>
          <p:cNvPr id="11" name="TextBox 10">
            <a:extLst>
              <a:ext uri="{FF2B5EF4-FFF2-40B4-BE49-F238E27FC236}">
                <a16:creationId xmlns:a16="http://schemas.microsoft.com/office/drawing/2014/main" id="{3842DB23-86C5-C5E8-5D25-3E309DF282D7}"/>
              </a:ext>
            </a:extLst>
          </p:cNvPr>
          <p:cNvSpPr txBox="1"/>
          <p:nvPr/>
        </p:nvSpPr>
        <p:spPr>
          <a:xfrm>
            <a:off x="1049328" y="5099469"/>
            <a:ext cx="4968877" cy="1517082"/>
          </a:xfrm>
          <a:prstGeom prst="rect">
            <a:avLst/>
          </a:prstGeom>
          <a:noFill/>
        </p:spPr>
        <p:txBody>
          <a:bodyPr wrap="square" rtlCol="0">
            <a:spAutoFit/>
          </a:bodyPr>
          <a:lstStyle/>
          <a:p>
            <a:pPr>
              <a:lnSpc>
                <a:spcPct val="200000"/>
              </a:lnSpc>
            </a:pPr>
            <a:r>
              <a:rPr lang="en-US" sz="1200" dirty="0">
                <a:latin typeface="Open Sans" panose="020B0606030504020204" pitchFamily="34" charset="0"/>
                <a:ea typeface="Open Sans" panose="020B0606030504020204" pitchFamily="34" charset="0"/>
                <a:cs typeface="Open Sans" panose="020B0606030504020204" pitchFamily="34" charset="0"/>
              </a:rPr>
              <a:t>File sharing allows several people to use the same file data. Some users may be able to create and modify files depending on access permissions, while others may only have read access or even no access.</a:t>
            </a:r>
          </a:p>
        </p:txBody>
      </p:sp>
      <p:sp>
        <p:nvSpPr>
          <p:cNvPr id="13" name="TextBox 12">
            <a:extLst>
              <a:ext uri="{FF2B5EF4-FFF2-40B4-BE49-F238E27FC236}">
                <a16:creationId xmlns:a16="http://schemas.microsoft.com/office/drawing/2014/main" id="{5EB9632B-F787-AB8F-1C60-74D48F62C727}"/>
              </a:ext>
            </a:extLst>
          </p:cNvPr>
          <p:cNvSpPr txBox="1"/>
          <p:nvPr/>
        </p:nvSpPr>
        <p:spPr>
          <a:xfrm>
            <a:off x="1073169" y="4784376"/>
            <a:ext cx="612777" cy="369332"/>
          </a:xfrm>
          <a:prstGeom prst="rect">
            <a:avLst/>
          </a:prstGeom>
          <a:noFill/>
        </p:spPr>
        <p:txBody>
          <a:bodyPr wrap="square">
            <a:spAutoFit/>
          </a:bodyPr>
          <a:lstStyle/>
          <a:p>
            <a:r>
              <a:rPr lang="en-US" b="1" dirty="0">
                <a:solidFill>
                  <a:srgbClr val="FFBB00"/>
                </a:solidFill>
                <a:latin typeface="Albert Sans" pitchFamily="2" charset="0"/>
                <a:cs typeface="Poppins" panose="00000500000000000000" pitchFamily="50" charset="0"/>
              </a:rPr>
              <a:t>02.</a:t>
            </a:r>
            <a:endParaRPr lang="en-ID" b="1" dirty="0">
              <a:solidFill>
                <a:srgbClr val="FFBB00"/>
              </a:solidFill>
              <a:latin typeface="Albert Sans" pitchFamily="2" charset="0"/>
              <a:cs typeface="Poppins" panose="00000500000000000000" pitchFamily="50" charset="0"/>
            </a:endParaRPr>
          </a:p>
        </p:txBody>
      </p:sp>
      <p:sp>
        <p:nvSpPr>
          <p:cNvPr id="14" name="Rectangle 13">
            <a:extLst>
              <a:ext uri="{FF2B5EF4-FFF2-40B4-BE49-F238E27FC236}">
                <a16:creationId xmlns:a16="http://schemas.microsoft.com/office/drawing/2014/main" id="{D48498B3-BE8C-C8ED-7228-4AFD7A8DC801}"/>
              </a:ext>
            </a:extLst>
          </p:cNvPr>
          <p:cNvSpPr/>
          <p:nvPr/>
        </p:nvSpPr>
        <p:spPr>
          <a:xfrm>
            <a:off x="6683105" y="5324186"/>
            <a:ext cx="2754448" cy="913102"/>
          </a:xfrm>
          <a:prstGeom prst="rect">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61303F6B-BAE8-7EB6-DEE3-D877853B0377}"/>
              </a:ext>
            </a:extLst>
          </p:cNvPr>
          <p:cNvSpPr txBox="1"/>
          <p:nvPr/>
        </p:nvSpPr>
        <p:spPr>
          <a:xfrm>
            <a:off x="5073536" y="309863"/>
            <a:ext cx="946087" cy="584775"/>
          </a:xfrm>
          <a:prstGeom prst="rect">
            <a:avLst/>
          </a:prstGeom>
          <a:noFill/>
        </p:spPr>
        <p:txBody>
          <a:bodyPr wrap="square">
            <a:spAutoFit/>
          </a:bodyPr>
          <a:lstStyle/>
          <a:p>
            <a:pPr algn="r"/>
            <a:r>
              <a:rPr lang="en-US" sz="3200" b="1" dirty="0">
                <a:solidFill>
                  <a:srgbClr val="282937"/>
                </a:solidFill>
                <a:latin typeface="Albert Sans" pitchFamily="2" charset="0"/>
                <a:cs typeface="Poppins" panose="00000500000000000000" pitchFamily="50" charset="0"/>
              </a:rPr>
              <a:t>05</a:t>
            </a:r>
            <a:endParaRPr lang="en-ID" sz="3200" b="1" dirty="0">
              <a:solidFill>
                <a:srgbClr val="282937"/>
              </a:solidFill>
              <a:latin typeface="Albert Sans" pitchFamily="2" charset="0"/>
              <a:cs typeface="Poppins" panose="00000500000000000000" pitchFamily="50" charset="0"/>
            </a:endParaRPr>
          </a:p>
        </p:txBody>
      </p:sp>
      <p:sp>
        <p:nvSpPr>
          <p:cNvPr id="16" name="Rectangle 15">
            <a:extLst>
              <a:ext uri="{FF2B5EF4-FFF2-40B4-BE49-F238E27FC236}">
                <a16:creationId xmlns:a16="http://schemas.microsoft.com/office/drawing/2014/main" id="{B95BB4BD-E956-228E-EE88-4B02E71F5208}"/>
              </a:ext>
            </a:extLst>
          </p:cNvPr>
          <p:cNvSpPr/>
          <p:nvPr/>
        </p:nvSpPr>
        <p:spPr>
          <a:xfrm>
            <a:off x="9437114" y="5324186"/>
            <a:ext cx="2754448" cy="913102"/>
          </a:xfrm>
          <a:prstGeom prst="rect">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96CA876B-6FB2-96E2-9209-1F21C4960DFA}"/>
              </a:ext>
            </a:extLst>
          </p:cNvPr>
          <p:cNvSpPr txBox="1"/>
          <p:nvPr/>
        </p:nvSpPr>
        <p:spPr>
          <a:xfrm>
            <a:off x="6945355" y="5604797"/>
            <a:ext cx="2229947" cy="369332"/>
          </a:xfrm>
          <a:prstGeom prst="rect">
            <a:avLst/>
          </a:prstGeom>
          <a:noFill/>
        </p:spPr>
        <p:txBody>
          <a:bodyPr wrap="square">
            <a:spAutoFit/>
          </a:bodyPr>
          <a:lstStyle/>
          <a:p>
            <a:pPr algn="ctr"/>
            <a:r>
              <a:rPr lang="en-US" b="1" dirty="0">
                <a:solidFill>
                  <a:schemeClr val="bg1"/>
                </a:solidFill>
                <a:latin typeface="Albert Sans" pitchFamily="2" charset="0"/>
                <a:cs typeface="Poppins" panose="00000500000000000000" pitchFamily="50" charset="0"/>
              </a:rPr>
              <a:t>ONEDRIVE</a:t>
            </a:r>
            <a:endParaRPr lang="en-ID" b="1" dirty="0">
              <a:solidFill>
                <a:schemeClr val="bg1"/>
              </a:solidFill>
              <a:latin typeface="Albert Sans" pitchFamily="2" charset="0"/>
              <a:cs typeface="Poppins" panose="00000500000000000000" pitchFamily="50" charset="0"/>
            </a:endParaRPr>
          </a:p>
        </p:txBody>
      </p:sp>
      <p:sp>
        <p:nvSpPr>
          <p:cNvPr id="18" name="TextBox 17">
            <a:extLst>
              <a:ext uri="{FF2B5EF4-FFF2-40B4-BE49-F238E27FC236}">
                <a16:creationId xmlns:a16="http://schemas.microsoft.com/office/drawing/2014/main" id="{BB4E74D6-1B0B-33B0-EAEA-27C1D931833B}"/>
              </a:ext>
            </a:extLst>
          </p:cNvPr>
          <p:cNvSpPr txBox="1"/>
          <p:nvPr/>
        </p:nvSpPr>
        <p:spPr>
          <a:xfrm>
            <a:off x="9699365" y="5604797"/>
            <a:ext cx="2229947" cy="369332"/>
          </a:xfrm>
          <a:prstGeom prst="rect">
            <a:avLst/>
          </a:prstGeom>
          <a:noFill/>
        </p:spPr>
        <p:txBody>
          <a:bodyPr wrap="square">
            <a:spAutoFit/>
          </a:bodyPr>
          <a:lstStyle/>
          <a:p>
            <a:pPr algn="ctr"/>
            <a:r>
              <a:rPr lang="en-US" b="1" dirty="0">
                <a:solidFill>
                  <a:srgbClr val="282937"/>
                </a:solidFill>
                <a:latin typeface="Albert Sans" pitchFamily="2" charset="0"/>
                <a:cs typeface="Poppins" panose="00000500000000000000" pitchFamily="50" charset="0"/>
              </a:rPr>
              <a:t>GOOGLE DRIVE</a:t>
            </a:r>
            <a:endParaRPr lang="en-ID" b="1" dirty="0">
              <a:solidFill>
                <a:srgbClr val="282937"/>
              </a:solidFill>
              <a:latin typeface="Albert Sans" pitchFamily="2" charset="0"/>
              <a:cs typeface="Poppins" panose="00000500000000000000" pitchFamily="50" charset="0"/>
            </a:endParaRPr>
          </a:p>
        </p:txBody>
      </p:sp>
    </p:spTree>
    <p:extLst>
      <p:ext uri="{BB962C8B-B14F-4D97-AF65-F5344CB8AC3E}">
        <p14:creationId xmlns:p14="http://schemas.microsoft.com/office/powerpoint/2010/main" val="1037600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CDE3C2-CC31-2FA1-197F-4CED05EBAEE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4442" b="24442"/>
          <a:stretch>
            <a:fillRect/>
          </a:stretch>
        </p:blipFill>
        <p:spPr>
          <a:xfrm>
            <a:off x="0" y="-107576"/>
            <a:ext cx="12192000" cy="3272589"/>
          </a:xfrm>
        </p:spPr>
      </p:pic>
      <p:sp>
        <p:nvSpPr>
          <p:cNvPr id="7" name="TextBox 6">
            <a:extLst>
              <a:ext uri="{FF2B5EF4-FFF2-40B4-BE49-F238E27FC236}">
                <a16:creationId xmlns:a16="http://schemas.microsoft.com/office/drawing/2014/main" id="{B9202B17-E6C5-3500-C0D9-7F36C76AEE4A}"/>
              </a:ext>
            </a:extLst>
          </p:cNvPr>
          <p:cNvSpPr txBox="1"/>
          <p:nvPr/>
        </p:nvSpPr>
        <p:spPr>
          <a:xfrm>
            <a:off x="936446" y="3226463"/>
            <a:ext cx="7166154" cy="1107996"/>
          </a:xfrm>
          <a:prstGeom prst="rect">
            <a:avLst/>
          </a:prstGeom>
          <a:noFill/>
        </p:spPr>
        <p:txBody>
          <a:bodyPr wrap="square">
            <a:spAutoFit/>
          </a:bodyPr>
          <a:lstStyle/>
          <a:p>
            <a:r>
              <a:rPr lang="en-US" sz="6600" b="1" dirty="0">
                <a:solidFill>
                  <a:schemeClr val="tx1">
                    <a:lumMod val="85000"/>
                    <a:lumOff val="15000"/>
                  </a:schemeClr>
                </a:solidFill>
                <a:latin typeface="Albert Sans" pitchFamily="2" charset="0"/>
                <a:cs typeface="Poppins" panose="00000500000000000000" pitchFamily="50" charset="0"/>
              </a:rPr>
              <a:t>Technologies Used</a:t>
            </a:r>
            <a:endParaRPr lang="en-ID" sz="6600" b="1" dirty="0">
              <a:solidFill>
                <a:schemeClr val="tx1">
                  <a:lumMod val="85000"/>
                  <a:lumOff val="15000"/>
                </a:schemeClr>
              </a:solidFill>
              <a:latin typeface="Albert Sans" pitchFamily="2" charset="0"/>
              <a:cs typeface="Poppins" panose="00000500000000000000" pitchFamily="50" charset="0"/>
            </a:endParaRPr>
          </a:p>
        </p:txBody>
      </p:sp>
      <p:sp>
        <p:nvSpPr>
          <p:cNvPr id="8" name="TextBox 7">
            <a:extLst>
              <a:ext uri="{FF2B5EF4-FFF2-40B4-BE49-F238E27FC236}">
                <a16:creationId xmlns:a16="http://schemas.microsoft.com/office/drawing/2014/main" id="{053D573F-81E1-906D-A9F0-94633BDEB0A8}"/>
              </a:ext>
            </a:extLst>
          </p:cNvPr>
          <p:cNvSpPr txBox="1"/>
          <p:nvPr/>
        </p:nvSpPr>
        <p:spPr>
          <a:xfrm>
            <a:off x="1073168" y="4848223"/>
            <a:ext cx="4608909" cy="1500411"/>
          </a:xfrm>
          <a:prstGeom prst="rect">
            <a:avLst/>
          </a:prstGeom>
          <a:noFill/>
        </p:spPr>
        <p:txBody>
          <a:bodyPr wrap="square" rtlCol="0">
            <a:spAutoFit/>
          </a:bodyPr>
          <a:lstStyle/>
          <a:p>
            <a:pPr>
              <a:lnSpc>
                <a:spcPct val="200000"/>
              </a:lnSpc>
            </a:pPr>
            <a:r>
              <a:rPr lang="en-US" sz="1600" b="0" i="0" dirty="0">
                <a:solidFill>
                  <a:srgbClr val="202124"/>
                </a:solidFill>
                <a:effectLst/>
                <a:latin typeface="Google Sans"/>
              </a:rPr>
              <a:t>The AWS Management Console is </a:t>
            </a:r>
            <a:r>
              <a:rPr lang="en-US" sz="1600" b="0" i="0" dirty="0">
                <a:solidFill>
                  <a:srgbClr val="040C28"/>
                </a:solidFill>
                <a:effectLst/>
                <a:latin typeface="Google Sans"/>
              </a:rPr>
              <a:t>a web application that comprises and refers to a broad collection of service consoles for managing AWS resources</a:t>
            </a:r>
            <a:r>
              <a:rPr lang="en-US" sz="1600" b="0" i="0" dirty="0">
                <a:solidFill>
                  <a:srgbClr val="202124"/>
                </a:solidFill>
                <a:effectLst/>
                <a:latin typeface="Google Sans"/>
              </a:rPr>
              <a:t>. </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17E72E78-3C67-85E6-EC5E-9947FA84C6C7}"/>
              </a:ext>
            </a:extLst>
          </p:cNvPr>
          <p:cNvSpPr txBox="1"/>
          <p:nvPr/>
        </p:nvSpPr>
        <p:spPr>
          <a:xfrm>
            <a:off x="1685945" y="4407857"/>
            <a:ext cx="2741675" cy="369332"/>
          </a:xfrm>
          <a:prstGeom prst="rect">
            <a:avLst/>
          </a:prstGeom>
          <a:noFill/>
        </p:spPr>
        <p:txBody>
          <a:bodyPr wrap="square">
            <a:spAutoFit/>
          </a:bodyPr>
          <a:lstStyle/>
          <a:p>
            <a:r>
              <a:rPr lang="en-US" b="1" dirty="0">
                <a:solidFill>
                  <a:srgbClr val="FFBB00"/>
                </a:solidFill>
                <a:latin typeface="Albert Sans" pitchFamily="2" charset="0"/>
                <a:cs typeface="Poppins" panose="00000500000000000000" pitchFamily="50" charset="0"/>
              </a:rPr>
              <a:t>AMAZON WEB SERVICES</a:t>
            </a:r>
            <a:endParaRPr lang="en-ID" b="1" dirty="0">
              <a:solidFill>
                <a:srgbClr val="FFBB00"/>
              </a:solidFill>
              <a:latin typeface="Albert Sans" pitchFamily="2" charset="0"/>
              <a:cs typeface="Poppins" panose="00000500000000000000" pitchFamily="50" charset="0"/>
            </a:endParaRPr>
          </a:p>
        </p:txBody>
      </p:sp>
      <p:sp>
        <p:nvSpPr>
          <p:cNvPr id="10" name="TextBox 9">
            <a:extLst>
              <a:ext uri="{FF2B5EF4-FFF2-40B4-BE49-F238E27FC236}">
                <a16:creationId xmlns:a16="http://schemas.microsoft.com/office/drawing/2014/main" id="{D174D224-8406-B8CE-7051-8467B620116C}"/>
              </a:ext>
            </a:extLst>
          </p:cNvPr>
          <p:cNvSpPr txBox="1"/>
          <p:nvPr/>
        </p:nvSpPr>
        <p:spPr>
          <a:xfrm>
            <a:off x="1073168" y="4406675"/>
            <a:ext cx="612777" cy="369332"/>
          </a:xfrm>
          <a:prstGeom prst="rect">
            <a:avLst/>
          </a:prstGeom>
          <a:noFill/>
        </p:spPr>
        <p:txBody>
          <a:bodyPr wrap="square">
            <a:spAutoFit/>
          </a:bodyPr>
          <a:lstStyle/>
          <a:p>
            <a:r>
              <a:rPr lang="en-US" b="1" dirty="0">
                <a:solidFill>
                  <a:srgbClr val="FFBB00"/>
                </a:solidFill>
                <a:latin typeface="Albert Sans" pitchFamily="2" charset="0"/>
                <a:cs typeface="Poppins" panose="00000500000000000000" pitchFamily="50" charset="0"/>
              </a:rPr>
              <a:t>01.</a:t>
            </a:r>
            <a:endParaRPr lang="en-ID" b="1" dirty="0">
              <a:solidFill>
                <a:srgbClr val="FFBB00"/>
              </a:solidFill>
              <a:latin typeface="Albert Sans" pitchFamily="2" charset="0"/>
              <a:cs typeface="Poppins" panose="00000500000000000000" pitchFamily="50" charset="0"/>
            </a:endParaRPr>
          </a:p>
        </p:txBody>
      </p:sp>
      <p:sp>
        <p:nvSpPr>
          <p:cNvPr id="11" name="TextBox 10">
            <a:extLst>
              <a:ext uri="{FF2B5EF4-FFF2-40B4-BE49-F238E27FC236}">
                <a16:creationId xmlns:a16="http://schemas.microsoft.com/office/drawing/2014/main" id="{3D55D509-5972-9EA4-45AD-42B038EC5E55}"/>
              </a:ext>
            </a:extLst>
          </p:cNvPr>
          <p:cNvSpPr txBox="1"/>
          <p:nvPr/>
        </p:nvSpPr>
        <p:spPr>
          <a:xfrm>
            <a:off x="6605106" y="4848223"/>
            <a:ext cx="4891569" cy="1753365"/>
          </a:xfrm>
          <a:prstGeom prst="rect">
            <a:avLst/>
          </a:prstGeom>
          <a:noFill/>
        </p:spPr>
        <p:txBody>
          <a:bodyPr wrap="square" rtlCol="0">
            <a:spAutoFit/>
          </a:bodyPr>
          <a:lstStyle/>
          <a:p>
            <a:pPr>
              <a:lnSpc>
                <a:spcPct val="200000"/>
              </a:lnSpc>
            </a:pPr>
            <a:r>
              <a:rPr lang="en-US" sz="1400" b="0" i="0" dirty="0">
                <a:solidFill>
                  <a:srgbClr val="202124"/>
                </a:solidFill>
                <a:effectLst/>
                <a:latin typeface="arial" panose="020B0604020202020204" pitchFamily="34" charset="0"/>
              </a:rPr>
              <a:t>Azure is </a:t>
            </a:r>
            <a:r>
              <a:rPr lang="en-US" sz="1400" b="1" i="0" dirty="0">
                <a:solidFill>
                  <a:srgbClr val="202124"/>
                </a:solidFill>
                <a:effectLst/>
                <a:latin typeface="arial" panose="020B0604020202020204" pitchFamily="34" charset="0"/>
              </a:rPr>
              <a:t>Microsoft's public cloud platform</a:t>
            </a:r>
            <a:r>
              <a:rPr lang="en-US" sz="1400" b="0" i="0" dirty="0">
                <a:solidFill>
                  <a:srgbClr val="202124"/>
                </a:solidFill>
                <a:effectLst/>
                <a:latin typeface="arial" panose="020B0604020202020204" pitchFamily="34" charset="0"/>
              </a:rPr>
              <a:t>. Azure offers a large collection of services, which includes platform as a service (PaaS), infrastructure as a service (IaaS), and managed database service capabilities</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E6141782-8DD2-6BBB-BE2E-99236202950B}"/>
              </a:ext>
            </a:extLst>
          </p:cNvPr>
          <p:cNvSpPr txBox="1"/>
          <p:nvPr/>
        </p:nvSpPr>
        <p:spPr>
          <a:xfrm>
            <a:off x="7184433" y="4406675"/>
            <a:ext cx="2741675" cy="369332"/>
          </a:xfrm>
          <a:prstGeom prst="rect">
            <a:avLst/>
          </a:prstGeom>
          <a:noFill/>
        </p:spPr>
        <p:txBody>
          <a:bodyPr wrap="square">
            <a:spAutoFit/>
          </a:bodyPr>
          <a:lstStyle/>
          <a:p>
            <a:r>
              <a:rPr lang="en-US" b="1" dirty="0">
                <a:solidFill>
                  <a:srgbClr val="FFBB00"/>
                </a:solidFill>
                <a:latin typeface="Albert Sans" pitchFamily="2" charset="0"/>
                <a:cs typeface="Poppins" panose="00000500000000000000" pitchFamily="50" charset="0"/>
              </a:rPr>
              <a:t>MICROSOFT AZURE</a:t>
            </a:r>
            <a:endParaRPr lang="en-ID" b="1" dirty="0">
              <a:solidFill>
                <a:srgbClr val="FFBB00"/>
              </a:solidFill>
              <a:latin typeface="Albert Sans" pitchFamily="2" charset="0"/>
              <a:cs typeface="Poppins" panose="00000500000000000000" pitchFamily="50" charset="0"/>
            </a:endParaRPr>
          </a:p>
        </p:txBody>
      </p:sp>
      <p:sp>
        <p:nvSpPr>
          <p:cNvPr id="13" name="TextBox 12">
            <a:extLst>
              <a:ext uri="{FF2B5EF4-FFF2-40B4-BE49-F238E27FC236}">
                <a16:creationId xmlns:a16="http://schemas.microsoft.com/office/drawing/2014/main" id="{E5C82FBF-54E5-14AB-4208-C5FE30A32121}"/>
              </a:ext>
            </a:extLst>
          </p:cNvPr>
          <p:cNvSpPr txBox="1"/>
          <p:nvPr/>
        </p:nvSpPr>
        <p:spPr>
          <a:xfrm>
            <a:off x="6699148" y="4406675"/>
            <a:ext cx="612777" cy="369332"/>
          </a:xfrm>
          <a:prstGeom prst="rect">
            <a:avLst/>
          </a:prstGeom>
          <a:noFill/>
        </p:spPr>
        <p:txBody>
          <a:bodyPr wrap="square">
            <a:spAutoFit/>
          </a:bodyPr>
          <a:lstStyle/>
          <a:p>
            <a:r>
              <a:rPr lang="en-US" b="1" dirty="0">
                <a:solidFill>
                  <a:srgbClr val="FFBB00"/>
                </a:solidFill>
                <a:latin typeface="Albert Sans" pitchFamily="2" charset="0"/>
                <a:cs typeface="Poppins" panose="00000500000000000000" pitchFamily="50" charset="0"/>
              </a:rPr>
              <a:t>02.</a:t>
            </a:r>
            <a:endParaRPr lang="en-ID" b="1" dirty="0">
              <a:solidFill>
                <a:srgbClr val="FFBB00"/>
              </a:solidFill>
              <a:latin typeface="Albert Sans" pitchFamily="2" charset="0"/>
              <a:cs typeface="Poppins" panose="00000500000000000000" pitchFamily="50" charset="0"/>
            </a:endParaRPr>
          </a:p>
        </p:txBody>
      </p:sp>
      <p:sp>
        <p:nvSpPr>
          <p:cNvPr id="14" name="TextBox 13">
            <a:extLst>
              <a:ext uri="{FF2B5EF4-FFF2-40B4-BE49-F238E27FC236}">
                <a16:creationId xmlns:a16="http://schemas.microsoft.com/office/drawing/2014/main" id="{3AA167F4-8D54-1221-F267-F4727F2115D6}"/>
              </a:ext>
            </a:extLst>
          </p:cNvPr>
          <p:cNvSpPr txBox="1"/>
          <p:nvPr/>
        </p:nvSpPr>
        <p:spPr>
          <a:xfrm>
            <a:off x="10644631" y="328325"/>
            <a:ext cx="946087" cy="584775"/>
          </a:xfrm>
          <a:prstGeom prst="rect">
            <a:avLst/>
          </a:prstGeom>
          <a:noFill/>
        </p:spPr>
        <p:txBody>
          <a:bodyPr wrap="square">
            <a:spAutoFit/>
          </a:bodyPr>
          <a:lstStyle/>
          <a:p>
            <a:pPr algn="r"/>
            <a:r>
              <a:rPr lang="en-US" sz="3200" b="1" dirty="0">
                <a:solidFill>
                  <a:srgbClr val="FFBB00"/>
                </a:solidFill>
                <a:latin typeface="Albert Sans" pitchFamily="2" charset="0"/>
                <a:cs typeface="Poppins" panose="00000500000000000000" pitchFamily="50" charset="0"/>
              </a:rPr>
              <a:t>06</a:t>
            </a:r>
            <a:endParaRPr lang="en-ID" sz="3200" b="1" dirty="0">
              <a:solidFill>
                <a:srgbClr val="FFBB00"/>
              </a:solidFill>
              <a:latin typeface="Albert Sans" pitchFamily="2" charset="0"/>
              <a:cs typeface="Poppins" panose="00000500000000000000" pitchFamily="50" charset="0"/>
            </a:endParaRPr>
          </a:p>
        </p:txBody>
      </p:sp>
      <p:sp>
        <p:nvSpPr>
          <p:cNvPr id="16" name="Rectangle: Rounded Corners 15">
            <a:extLst>
              <a:ext uri="{FF2B5EF4-FFF2-40B4-BE49-F238E27FC236}">
                <a16:creationId xmlns:a16="http://schemas.microsoft.com/office/drawing/2014/main" id="{017CD244-0DF8-C7F0-7C01-41FBB6E6788A}"/>
              </a:ext>
            </a:extLst>
          </p:cNvPr>
          <p:cNvSpPr/>
          <p:nvPr/>
        </p:nvSpPr>
        <p:spPr>
          <a:xfrm>
            <a:off x="9565294" y="2312674"/>
            <a:ext cx="1931381" cy="584775"/>
          </a:xfrm>
          <a:prstGeom prst="roundRect">
            <a:avLst>
              <a:gd name="adj" fmla="val 10152"/>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2EB108E6-D61A-92A7-BB7E-1C312116DC70}"/>
              </a:ext>
            </a:extLst>
          </p:cNvPr>
          <p:cNvSpPr txBox="1"/>
          <p:nvPr/>
        </p:nvSpPr>
        <p:spPr>
          <a:xfrm>
            <a:off x="9710689" y="2420395"/>
            <a:ext cx="1640589" cy="369332"/>
          </a:xfrm>
          <a:prstGeom prst="rect">
            <a:avLst/>
          </a:prstGeom>
          <a:noFill/>
        </p:spPr>
        <p:txBody>
          <a:bodyPr wrap="square">
            <a:spAutoFit/>
          </a:bodyPr>
          <a:lstStyle/>
          <a:p>
            <a:pPr algn="ctr"/>
            <a:r>
              <a:rPr lang="en-US" b="1" dirty="0">
                <a:solidFill>
                  <a:srgbClr val="282937"/>
                </a:solidFill>
                <a:latin typeface="Albert Sans" pitchFamily="2" charset="0"/>
                <a:cs typeface="Poppins" panose="00000500000000000000" pitchFamily="50" charset="0"/>
              </a:rPr>
              <a:t>AZURE</a:t>
            </a:r>
            <a:endParaRPr lang="en-ID" b="1" dirty="0">
              <a:solidFill>
                <a:srgbClr val="282937"/>
              </a:solidFill>
              <a:latin typeface="Albert Sans" pitchFamily="2" charset="0"/>
              <a:cs typeface="Poppins" panose="00000500000000000000" pitchFamily="50" charset="0"/>
            </a:endParaRPr>
          </a:p>
        </p:txBody>
      </p:sp>
      <p:sp>
        <p:nvSpPr>
          <p:cNvPr id="18" name="Isosceles Triangle 17">
            <a:extLst>
              <a:ext uri="{FF2B5EF4-FFF2-40B4-BE49-F238E27FC236}">
                <a16:creationId xmlns:a16="http://schemas.microsoft.com/office/drawing/2014/main" id="{899C8FAA-E754-0346-7E25-ADE88822B0D4}"/>
              </a:ext>
            </a:extLst>
          </p:cNvPr>
          <p:cNvSpPr/>
          <p:nvPr/>
        </p:nvSpPr>
        <p:spPr>
          <a:xfrm>
            <a:off x="9799108" y="2183129"/>
            <a:ext cx="127000" cy="129545"/>
          </a:xfrm>
          <a:prstGeom prst="triangle">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Rounded Corners 18">
            <a:extLst>
              <a:ext uri="{FF2B5EF4-FFF2-40B4-BE49-F238E27FC236}">
                <a16:creationId xmlns:a16="http://schemas.microsoft.com/office/drawing/2014/main" id="{7F476564-E405-F9EF-ACA3-4AB7DA1CBCE1}"/>
              </a:ext>
            </a:extLst>
          </p:cNvPr>
          <p:cNvSpPr/>
          <p:nvPr/>
        </p:nvSpPr>
        <p:spPr>
          <a:xfrm>
            <a:off x="1379557" y="2312674"/>
            <a:ext cx="1877203" cy="582929"/>
          </a:xfrm>
          <a:prstGeom prst="roundRect">
            <a:avLst>
              <a:gd name="adj" fmla="val 10152"/>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DC4FC9AD-4733-DF7C-88CF-E4C86D8536EA}"/>
              </a:ext>
            </a:extLst>
          </p:cNvPr>
          <p:cNvSpPr txBox="1"/>
          <p:nvPr/>
        </p:nvSpPr>
        <p:spPr>
          <a:xfrm>
            <a:off x="1364750" y="2474326"/>
            <a:ext cx="1819033" cy="276999"/>
          </a:xfrm>
          <a:prstGeom prst="rect">
            <a:avLst/>
          </a:prstGeom>
          <a:noFill/>
        </p:spPr>
        <p:txBody>
          <a:bodyPr wrap="square">
            <a:spAutoFit/>
          </a:bodyPr>
          <a:lstStyle/>
          <a:p>
            <a:pPr algn="ctr"/>
            <a:r>
              <a:rPr lang="en-US" sz="1200" b="1" dirty="0">
                <a:solidFill>
                  <a:schemeClr val="bg1"/>
                </a:solidFill>
                <a:latin typeface="Albert Sans" pitchFamily="2" charset="0"/>
                <a:cs typeface="Poppins" panose="00000500000000000000" pitchFamily="50" charset="0"/>
              </a:rPr>
              <a:t>AMAZON WEB SERVICES</a:t>
            </a:r>
            <a:endParaRPr lang="en-ID" sz="1200" b="1" dirty="0">
              <a:solidFill>
                <a:schemeClr val="bg1"/>
              </a:solidFill>
              <a:latin typeface="Albert Sans" pitchFamily="2" charset="0"/>
              <a:cs typeface="Poppins" panose="00000500000000000000" pitchFamily="50" charset="0"/>
            </a:endParaRPr>
          </a:p>
        </p:txBody>
      </p:sp>
      <p:sp>
        <p:nvSpPr>
          <p:cNvPr id="21" name="Isosceles Triangle 20">
            <a:extLst>
              <a:ext uri="{FF2B5EF4-FFF2-40B4-BE49-F238E27FC236}">
                <a16:creationId xmlns:a16="http://schemas.microsoft.com/office/drawing/2014/main" id="{65DA3595-7AF3-B32F-65FC-142C9BB55431}"/>
              </a:ext>
            </a:extLst>
          </p:cNvPr>
          <p:cNvSpPr/>
          <p:nvPr/>
        </p:nvSpPr>
        <p:spPr>
          <a:xfrm>
            <a:off x="3056783" y="2200503"/>
            <a:ext cx="127000" cy="129545"/>
          </a:xfrm>
          <a:prstGeom prst="triangle">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217220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561CDC9-3894-16CA-6528-649BC9EAB000}"/>
              </a:ext>
            </a:extLst>
          </p:cNvPr>
          <p:cNvSpPr/>
          <p:nvPr/>
        </p:nvSpPr>
        <p:spPr>
          <a:xfrm>
            <a:off x="0" y="2924893"/>
            <a:ext cx="12192000" cy="3933108"/>
          </a:xfrm>
          <a:prstGeom prst="rect">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95FD9CB9-6C8F-D9B0-FD9C-92FEBD314BEF}"/>
              </a:ext>
            </a:extLst>
          </p:cNvPr>
          <p:cNvSpPr txBox="1"/>
          <p:nvPr/>
        </p:nvSpPr>
        <p:spPr>
          <a:xfrm>
            <a:off x="1127122" y="1255078"/>
            <a:ext cx="6400514" cy="1107996"/>
          </a:xfrm>
          <a:prstGeom prst="rect">
            <a:avLst/>
          </a:prstGeom>
          <a:noFill/>
        </p:spPr>
        <p:txBody>
          <a:bodyPr wrap="square">
            <a:spAutoFit/>
          </a:bodyPr>
          <a:lstStyle/>
          <a:p>
            <a:r>
              <a:rPr lang="en-US" sz="6600" b="1" dirty="0">
                <a:solidFill>
                  <a:schemeClr val="tx1">
                    <a:lumMod val="85000"/>
                    <a:lumOff val="15000"/>
                  </a:schemeClr>
                </a:solidFill>
                <a:latin typeface="Albert Sans" pitchFamily="2" charset="0"/>
                <a:cs typeface="Poppins" panose="00000500000000000000" pitchFamily="50" charset="0"/>
              </a:rPr>
              <a:t>Implementation</a:t>
            </a:r>
            <a:endParaRPr lang="en-ID" sz="6600" b="1" dirty="0">
              <a:solidFill>
                <a:schemeClr val="tx1">
                  <a:lumMod val="85000"/>
                  <a:lumOff val="15000"/>
                </a:schemeClr>
              </a:solidFill>
              <a:latin typeface="Albert Sans" pitchFamily="2" charset="0"/>
              <a:cs typeface="Poppins" panose="00000500000000000000" pitchFamily="50" charset="0"/>
            </a:endParaRPr>
          </a:p>
        </p:txBody>
      </p:sp>
      <p:sp>
        <p:nvSpPr>
          <p:cNvPr id="7" name="Rectangle: Rounded Corners 6">
            <a:extLst>
              <a:ext uri="{FF2B5EF4-FFF2-40B4-BE49-F238E27FC236}">
                <a16:creationId xmlns:a16="http://schemas.microsoft.com/office/drawing/2014/main" id="{5F2404FE-80E7-0882-85C0-418369DBD83E}"/>
              </a:ext>
            </a:extLst>
          </p:cNvPr>
          <p:cNvSpPr/>
          <p:nvPr/>
        </p:nvSpPr>
        <p:spPr>
          <a:xfrm>
            <a:off x="762004" y="3966035"/>
            <a:ext cx="3426691" cy="2068950"/>
          </a:xfrm>
          <a:prstGeom prst="roundRect">
            <a:avLst>
              <a:gd name="adj" fmla="val 35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2C2B967B-5B4C-E5FB-5EC3-DD2FA79069C6}"/>
              </a:ext>
            </a:extLst>
          </p:cNvPr>
          <p:cNvSpPr txBox="1"/>
          <p:nvPr/>
        </p:nvSpPr>
        <p:spPr>
          <a:xfrm>
            <a:off x="937153" y="4335367"/>
            <a:ext cx="3005906" cy="1517082"/>
          </a:xfrm>
          <a:prstGeom prst="rect">
            <a:avLst/>
          </a:prstGeom>
          <a:noFill/>
        </p:spPr>
        <p:txBody>
          <a:bodyPr wrap="square" rtlCol="0">
            <a:spAutoFit/>
          </a:bodyPr>
          <a:lstStyle/>
          <a:p>
            <a:pPr>
              <a:lnSpc>
                <a:spcPct val="200000"/>
              </a:lnSpc>
            </a:pPr>
            <a:r>
              <a:rPr lang="en-US" sz="1200" dirty="0">
                <a:latin typeface="Open Sans" panose="020B0606030504020204" pitchFamily="34" charset="0"/>
                <a:ea typeface="Open Sans" panose="020B0606030504020204" pitchFamily="34" charset="0"/>
                <a:cs typeface="Open Sans" panose="020B0606030504020204" pitchFamily="34" charset="0"/>
              </a:rPr>
              <a:t>FILE SHARING ACROSS MULTIPLE REGIONS IN  AWS CLOUD PLATFORM USING VPC PEERING.</a:t>
            </a:r>
          </a:p>
          <a:p>
            <a:pPr>
              <a:lnSpc>
                <a:spcPct val="200000"/>
              </a:lnSpc>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b="1" dirty="0">
                <a:latin typeface="Open Sans" panose="020B0606030504020204" pitchFamily="34" charset="0"/>
                <a:ea typeface="Open Sans" panose="020B0606030504020204" pitchFamily="34" charset="0"/>
                <a:cs typeface="Open Sans" panose="020B0606030504020204" pitchFamily="34" charset="0"/>
              </a:rPr>
              <a:t>REGION TO REGION</a:t>
            </a:r>
            <a:r>
              <a:rPr lang="en-US" sz="1200" dirty="0">
                <a:latin typeface="Open Sans" panose="020B0606030504020204" pitchFamily="34" charset="0"/>
                <a:ea typeface="Open Sans" panose="020B0606030504020204" pitchFamily="34" charset="0"/>
                <a:cs typeface="Open Sans" panose="020B0606030504020204" pitchFamily="34" charset="0"/>
              </a:rPr>
              <a:t>]</a:t>
            </a:r>
            <a:endParaRPr lang="en-ID"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Rounded Corners 8">
            <a:extLst>
              <a:ext uri="{FF2B5EF4-FFF2-40B4-BE49-F238E27FC236}">
                <a16:creationId xmlns:a16="http://schemas.microsoft.com/office/drawing/2014/main" id="{AF680459-63C9-B202-FB67-1DDD46F75903}"/>
              </a:ext>
            </a:extLst>
          </p:cNvPr>
          <p:cNvSpPr/>
          <p:nvPr/>
        </p:nvSpPr>
        <p:spPr>
          <a:xfrm>
            <a:off x="961595" y="3723275"/>
            <a:ext cx="1937704" cy="485521"/>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1C2F7331-B81E-E6DF-C691-A274671E67EF}"/>
              </a:ext>
            </a:extLst>
          </p:cNvPr>
          <p:cNvSpPr txBox="1"/>
          <p:nvPr/>
        </p:nvSpPr>
        <p:spPr>
          <a:xfrm>
            <a:off x="1054387" y="3781370"/>
            <a:ext cx="1752120" cy="369332"/>
          </a:xfrm>
          <a:prstGeom prst="rect">
            <a:avLst/>
          </a:prstGeom>
          <a:noFill/>
        </p:spPr>
        <p:txBody>
          <a:bodyPr wrap="square">
            <a:spAutoFit/>
          </a:bodyPr>
          <a:lstStyle/>
          <a:p>
            <a:pPr algn="ctr"/>
            <a:r>
              <a:rPr lang="en-US" b="1" dirty="0">
                <a:solidFill>
                  <a:schemeClr val="bg1"/>
                </a:solidFill>
                <a:latin typeface="Albert Sans" pitchFamily="2" charset="0"/>
                <a:cs typeface="Poppins" panose="00000500000000000000" pitchFamily="50" charset="0"/>
              </a:rPr>
              <a:t>Phase 01</a:t>
            </a:r>
            <a:endParaRPr lang="en-ID" b="1" dirty="0">
              <a:solidFill>
                <a:schemeClr val="bg1"/>
              </a:solidFill>
              <a:latin typeface="Albert Sans" pitchFamily="2" charset="0"/>
              <a:cs typeface="Poppins" panose="00000500000000000000" pitchFamily="50" charset="0"/>
            </a:endParaRPr>
          </a:p>
        </p:txBody>
      </p:sp>
      <p:sp>
        <p:nvSpPr>
          <p:cNvPr id="12" name="Rectangle: Rounded Corners 11">
            <a:extLst>
              <a:ext uri="{FF2B5EF4-FFF2-40B4-BE49-F238E27FC236}">
                <a16:creationId xmlns:a16="http://schemas.microsoft.com/office/drawing/2014/main" id="{A94265DD-574D-B3FC-AB9C-0716D16EBA47}"/>
              </a:ext>
            </a:extLst>
          </p:cNvPr>
          <p:cNvSpPr/>
          <p:nvPr/>
        </p:nvSpPr>
        <p:spPr>
          <a:xfrm>
            <a:off x="4388286" y="3966035"/>
            <a:ext cx="3426691" cy="2068950"/>
          </a:xfrm>
          <a:prstGeom prst="roundRect">
            <a:avLst>
              <a:gd name="adj" fmla="val 35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D8D8BBF1-40E3-A15C-8267-1AAB5096B451}"/>
              </a:ext>
            </a:extLst>
          </p:cNvPr>
          <p:cNvSpPr txBox="1"/>
          <p:nvPr/>
        </p:nvSpPr>
        <p:spPr>
          <a:xfrm>
            <a:off x="4588548" y="4294513"/>
            <a:ext cx="2790353" cy="1517082"/>
          </a:xfrm>
          <a:prstGeom prst="rect">
            <a:avLst/>
          </a:prstGeom>
          <a:noFill/>
        </p:spPr>
        <p:txBody>
          <a:bodyPr wrap="square" rtlCol="0">
            <a:spAutoFit/>
          </a:bodyPr>
          <a:lstStyle/>
          <a:p>
            <a:pPr>
              <a:lnSpc>
                <a:spcPct val="200000"/>
              </a:lnSpc>
            </a:pPr>
            <a:r>
              <a:rPr lang="en-US" sz="12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FILE TRANSFER BETWEEN THE AZURE VM AND AZURE LOCAL STORAGE.</a:t>
            </a:r>
          </a:p>
          <a:p>
            <a:pPr>
              <a:lnSpc>
                <a:spcPct val="200000"/>
              </a:lnSpc>
            </a:pPr>
            <a:r>
              <a:rPr lang="en-US" sz="12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AZURE FILE SYNC SERVICE TO VM</a:t>
            </a:r>
            <a:r>
              <a:rPr lang="en-US" sz="12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4" name="Rectangle: Rounded Corners 13">
            <a:extLst>
              <a:ext uri="{FF2B5EF4-FFF2-40B4-BE49-F238E27FC236}">
                <a16:creationId xmlns:a16="http://schemas.microsoft.com/office/drawing/2014/main" id="{DFD7CE0B-388B-D7EA-5A3A-ED7AB3868363}"/>
              </a:ext>
            </a:extLst>
          </p:cNvPr>
          <p:cNvSpPr/>
          <p:nvPr/>
        </p:nvSpPr>
        <p:spPr>
          <a:xfrm>
            <a:off x="4587877" y="3723275"/>
            <a:ext cx="1937704" cy="485521"/>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678A3AB9-AEE7-8750-1C46-C81BEA226CBA}"/>
              </a:ext>
            </a:extLst>
          </p:cNvPr>
          <p:cNvSpPr txBox="1"/>
          <p:nvPr/>
        </p:nvSpPr>
        <p:spPr>
          <a:xfrm>
            <a:off x="4680669" y="3781370"/>
            <a:ext cx="1752120" cy="369332"/>
          </a:xfrm>
          <a:prstGeom prst="rect">
            <a:avLst/>
          </a:prstGeom>
          <a:noFill/>
        </p:spPr>
        <p:txBody>
          <a:bodyPr wrap="square">
            <a:spAutoFit/>
          </a:bodyPr>
          <a:lstStyle/>
          <a:p>
            <a:pPr algn="ctr"/>
            <a:r>
              <a:rPr lang="en-US" b="1" dirty="0">
                <a:solidFill>
                  <a:schemeClr val="bg1"/>
                </a:solidFill>
                <a:latin typeface="Albert Sans" pitchFamily="2" charset="0"/>
                <a:cs typeface="Poppins" panose="00000500000000000000" pitchFamily="50" charset="0"/>
              </a:rPr>
              <a:t>Phase 02</a:t>
            </a:r>
            <a:endParaRPr lang="en-ID" b="1" dirty="0">
              <a:solidFill>
                <a:schemeClr val="bg1"/>
              </a:solidFill>
              <a:latin typeface="Albert Sans" pitchFamily="2" charset="0"/>
              <a:cs typeface="Poppins" panose="00000500000000000000" pitchFamily="50" charset="0"/>
            </a:endParaRPr>
          </a:p>
        </p:txBody>
      </p:sp>
      <p:sp>
        <p:nvSpPr>
          <p:cNvPr id="16" name="Rectangle: Rounded Corners 15">
            <a:extLst>
              <a:ext uri="{FF2B5EF4-FFF2-40B4-BE49-F238E27FC236}">
                <a16:creationId xmlns:a16="http://schemas.microsoft.com/office/drawing/2014/main" id="{4FA7A963-BC11-050F-5E66-26B0B3BBF94A}"/>
              </a:ext>
            </a:extLst>
          </p:cNvPr>
          <p:cNvSpPr/>
          <p:nvPr/>
        </p:nvSpPr>
        <p:spPr>
          <a:xfrm>
            <a:off x="8014568" y="3966035"/>
            <a:ext cx="3426691" cy="2068950"/>
          </a:xfrm>
          <a:prstGeom prst="roundRect">
            <a:avLst>
              <a:gd name="adj" fmla="val 35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D3977AE9-CFBE-962B-47C7-233AA6087E45}"/>
              </a:ext>
            </a:extLst>
          </p:cNvPr>
          <p:cNvSpPr txBox="1"/>
          <p:nvPr/>
        </p:nvSpPr>
        <p:spPr>
          <a:xfrm>
            <a:off x="8224509" y="4294513"/>
            <a:ext cx="2790353" cy="1517082"/>
          </a:xfrm>
          <a:prstGeom prst="rect">
            <a:avLst/>
          </a:prstGeom>
          <a:noFill/>
        </p:spPr>
        <p:txBody>
          <a:bodyPr wrap="square" rtlCol="0">
            <a:spAutoFit/>
          </a:bodyPr>
          <a:lstStyle/>
          <a:p>
            <a:pPr>
              <a:lnSpc>
                <a:spcPct val="200000"/>
              </a:lnSpc>
            </a:pPr>
            <a:r>
              <a:rPr lang="en-ID" sz="1200" dirty="0">
                <a:latin typeface="Open Sans" panose="020B0606030504020204" pitchFamily="34" charset="0"/>
                <a:ea typeface="Open Sans" panose="020B0606030504020204" pitchFamily="34" charset="0"/>
                <a:cs typeface="Open Sans" panose="020B0606030504020204" pitchFamily="34" charset="0"/>
              </a:rPr>
              <a:t>FILE TRANSFER FROM MICROSOFT AZURE TO AMAZON WEB SERVOCES(AWS).</a:t>
            </a:r>
          </a:p>
          <a:p>
            <a:pPr>
              <a:lnSpc>
                <a:spcPct val="200000"/>
              </a:lnSpc>
            </a:pPr>
            <a:r>
              <a:rPr lang="en-ID" sz="1200" dirty="0">
                <a:latin typeface="Open Sans" panose="020B0606030504020204" pitchFamily="34" charset="0"/>
                <a:ea typeface="Open Sans" panose="020B0606030504020204" pitchFamily="34" charset="0"/>
                <a:cs typeface="Open Sans" panose="020B0606030504020204" pitchFamily="34" charset="0"/>
              </a:rPr>
              <a:t>[</a:t>
            </a:r>
            <a:r>
              <a:rPr lang="en-ID" sz="1200" b="1" dirty="0">
                <a:latin typeface="Open Sans" panose="020B0606030504020204" pitchFamily="34" charset="0"/>
                <a:ea typeface="Open Sans" panose="020B0606030504020204" pitchFamily="34" charset="0"/>
                <a:cs typeface="Open Sans" panose="020B0606030504020204" pitchFamily="34" charset="0"/>
              </a:rPr>
              <a:t>CLOUD TO CLOUD TRANSFER</a:t>
            </a:r>
            <a:r>
              <a:rPr lang="en-ID" sz="1200" dirty="0">
                <a:latin typeface="Open Sans" panose="020B0606030504020204" pitchFamily="34" charset="0"/>
                <a:ea typeface="Open Sans" panose="020B0606030504020204" pitchFamily="34" charset="0"/>
                <a:cs typeface="Open Sans" panose="020B0606030504020204" pitchFamily="34" charset="0"/>
              </a:rPr>
              <a:t>]</a:t>
            </a:r>
          </a:p>
        </p:txBody>
      </p:sp>
      <p:sp>
        <p:nvSpPr>
          <p:cNvPr id="18" name="Rectangle: Rounded Corners 17">
            <a:extLst>
              <a:ext uri="{FF2B5EF4-FFF2-40B4-BE49-F238E27FC236}">
                <a16:creationId xmlns:a16="http://schemas.microsoft.com/office/drawing/2014/main" id="{B65E0B54-9FD6-A679-7134-45A92019B525}"/>
              </a:ext>
            </a:extLst>
          </p:cNvPr>
          <p:cNvSpPr/>
          <p:nvPr/>
        </p:nvSpPr>
        <p:spPr>
          <a:xfrm>
            <a:off x="8214159" y="3723275"/>
            <a:ext cx="1937704" cy="485521"/>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TextBox 18">
            <a:extLst>
              <a:ext uri="{FF2B5EF4-FFF2-40B4-BE49-F238E27FC236}">
                <a16:creationId xmlns:a16="http://schemas.microsoft.com/office/drawing/2014/main" id="{A579768F-720E-C214-23C0-7D99213EF49A}"/>
              </a:ext>
            </a:extLst>
          </p:cNvPr>
          <p:cNvSpPr txBox="1"/>
          <p:nvPr/>
        </p:nvSpPr>
        <p:spPr>
          <a:xfrm>
            <a:off x="8306951" y="3781370"/>
            <a:ext cx="1752120" cy="369332"/>
          </a:xfrm>
          <a:prstGeom prst="rect">
            <a:avLst/>
          </a:prstGeom>
          <a:noFill/>
        </p:spPr>
        <p:txBody>
          <a:bodyPr wrap="square">
            <a:spAutoFit/>
          </a:bodyPr>
          <a:lstStyle/>
          <a:p>
            <a:pPr algn="ctr"/>
            <a:r>
              <a:rPr lang="en-US" b="1" dirty="0">
                <a:solidFill>
                  <a:schemeClr val="bg1"/>
                </a:solidFill>
                <a:latin typeface="Albert Sans" pitchFamily="2" charset="0"/>
                <a:cs typeface="Poppins" panose="00000500000000000000" pitchFamily="50" charset="0"/>
              </a:rPr>
              <a:t>Phase 03</a:t>
            </a:r>
            <a:endParaRPr lang="en-ID" b="1" dirty="0">
              <a:solidFill>
                <a:schemeClr val="bg1"/>
              </a:solidFill>
              <a:latin typeface="Albert Sans" pitchFamily="2" charset="0"/>
              <a:cs typeface="Poppins" panose="00000500000000000000" pitchFamily="50" charset="0"/>
            </a:endParaRPr>
          </a:p>
        </p:txBody>
      </p:sp>
      <p:sp>
        <p:nvSpPr>
          <p:cNvPr id="21" name="TextBox 20">
            <a:extLst>
              <a:ext uri="{FF2B5EF4-FFF2-40B4-BE49-F238E27FC236}">
                <a16:creationId xmlns:a16="http://schemas.microsoft.com/office/drawing/2014/main" id="{A5B6772C-68C8-D525-16B8-0DE387576DD2}"/>
              </a:ext>
            </a:extLst>
          </p:cNvPr>
          <p:cNvSpPr txBox="1"/>
          <p:nvPr/>
        </p:nvSpPr>
        <p:spPr>
          <a:xfrm>
            <a:off x="10644631" y="328325"/>
            <a:ext cx="946087" cy="584775"/>
          </a:xfrm>
          <a:prstGeom prst="rect">
            <a:avLst/>
          </a:prstGeom>
          <a:noFill/>
        </p:spPr>
        <p:txBody>
          <a:bodyPr wrap="square">
            <a:spAutoFit/>
          </a:bodyPr>
          <a:lstStyle/>
          <a:p>
            <a:pPr algn="r"/>
            <a:r>
              <a:rPr lang="en-US" sz="3200" b="1" dirty="0">
                <a:solidFill>
                  <a:srgbClr val="FFBB00"/>
                </a:solidFill>
                <a:latin typeface="Albert Sans" pitchFamily="2" charset="0"/>
                <a:cs typeface="Poppins" panose="00000500000000000000" pitchFamily="50" charset="0"/>
              </a:rPr>
              <a:t>07</a:t>
            </a:r>
            <a:endParaRPr lang="en-ID" sz="3200" b="1" dirty="0">
              <a:solidFill>
                <a:srgbClr val="FFBB00"/>
              </a:solidFill>
              <a:latin typeface="Albert Sans" pitchFamily="2" charset="0"/>
              <a:cs typeface="Poppins" panose="00000500000000000000" pitchFamily="50" charset="0"/>
            </a:endParaRPr>
          </a:p>
        </p:txBody>
      </p:sp>
      <p:sp>
        <p:nvSpPr>
          <p:cNvPr id="22" name="TextBox 21">
            <a:extLst>
              <a:ext uri="{FF2B5EF4-FFF2-40B4-BE49-F238E27FC236}">
                <a16:creationId xmlns:a16="http://schemas.microsoft.com/office/drawing/2014/main" id="{B06FE9A0-17F2-21A9-0C90-EA4BFF348ADF}"/>
              </a:ext>
            </a:extLst>
          </p:cNvPr>
          <p:cNvSpPr txBox="1"/>
          <p:nvPr/>
        </p:nvSpPr>
        <p:spPr>
          <a:xfrm>
            <a:off x="7107618" y="1255078"/>
            <a:ext cx="4483100" cy="1059777"/>
          </a:xfrm>
          <a:prstGeom prst="rect">
            <a:avLst/>
          </a:prstGeom>
          <a:noFill/>
        </p:spPr>
        <p:txBody>
          <a:bodyPr wrap="square" rtlCol="0">
            <a:spAutoFit/>
          </a:bodyPr>
          <a:lstStyle/>
          <a:p>
            <a:pPr>
              <a:lnSpc>
                <a:spcPct val="200000"/>
              </a:lnSpc>
            </a:pPr>
            <a:r>
              <a:rPr lang="en-US" sz="1100" dirty="0">
                <a:latin typeface="Open Sans" panose="020B0606030504020204" pitchFamily="34" charset="0"/>
                <a:ea typeface="Open Sans" panose="020B0606030504020204" pitchFamily="34" charset="0"/>
                <a:cs typeface="Open Sans" panose="020B0606030504020204" pitchFamily="34" charset="0"/>
              </a:rPr>
              <a:t>File sharing can be done in different cloud platforms and also the files can be shared between different cloud platforms such as AWS , MICROSOFT AZURE , GOOGLE CLOUD and PRIVATE CLOUD </a:t>
            </a:r>
            <a:endParaRPr lang="en-ID"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79288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B0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DCADBA-4A0E-1CBF-D08B-34EA8C9343AE}"/>
              </a:ext>
            </a:extLst>
          </p:cNvPr>
          <p:cNvSpPr txBox="1"/>
          <p:nvPr/>
        </p:nvSpPr>
        <p:spPr>
          <a:xfrm>
            <a:off x="1050745" y="1112197"/>
            <a:ext cx="5146855" cy="1107996"/>
          </a:xfrm>
          <a:prstGeom prst="rect">
            <a:avLst/>
          </a:prstGeom>
          <a:noFill/>
        </p:spPr>
        <p:txBody>
          <a:bodyPr wrap="square">
            <a:spAutoFit/>
          </a:bodyPr>
          <a:lstStyle/>
          <a:p>
            <a:r>
              <a:rPr lang="en-US" sz="6600" b="1" dirty="0">
                <a:solidFill>
                  <a:srgbClr val="282937"/>
                </a:solidFill>
                <a:latin typeface="Albert Sans" pitchFamily="2" charset="0"/>
                <a:cs typeface="Poppins" panose="00000500000000000000" pitchFamily="50" charset="0"/>
              </a:rPr>
              <a:t>Objectives</a:t>
            </a:r>
            <a:endParaRPr lang="en-ID" sz="6600" b="1" dirty="0">
              <a:solidFill>
                <a:srgbClr val="282937"/>
              </a:solidFill>
              <a:latin typeface="Albert Sans" pitchFamily="2" charset="0"/>
              <a:cs typeface="Poppins" panose="00000500000000000000" pitchFamily="50" charset="0"/>
            </a:endParaRPr>
          </a:p>
        </p:txBody>
      </p:sp>
      <p:sp>
        <p:nvSpPr>
          <p:cNvPr id="8" name="Rectangle: Rounded Corners 7">
            <a:extLst>
              <a:ext uri="{FF2B5EF4-FFF2-40B4-BE49-F238E27FC236}">
                <a16:creationId xmlns:a16="http://schemas.microsoft.com/office/drawing/2014/main" id="{93CBA1C3-74F7-2023-0844-8561D7D01CAA}"/>
              </a:ext>
            </a:extLst>
          </p:cNvPr>
          <p:cNvSpPr/>
          <p:nvPr/>
        </p:nvSpPr>
        <p:spPr>
          <a:xfrm>
            <a:off x="1052945" y="4514851"/>
            <a:ext cx="4901911" cy="1648466"/>
          </a:xfrm>
          <a:prstGeom prst="roundRect">
            <a:avLst>
              <a:gd name="adj" fmla="val 35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extBox 8">
            <a:extLst>
              <a:ext uri="{FF2B5EF4-FFF2-40B4-BE49-F238E27FC236}">
                <a16:creationId xmlns:a16="http://schemas.microsoft.com/office/drawing/2014/main" id="{A28856AA-541C-A317-B744-6745ADF63477}"/>
              </a:ext>
            </a:extLst>
          </p:cNvPr>
          <p:cNvSpPr txBox="1"/>
          <p:nvPr/>
        </p:nvSpPr>
        <p:spPr>
          <a:xfrm>
            <a:off x="1252536" y="4726141"/>
            <a:ext cx="4166571" cy="1338956"/>
          </a:xfrm>
          <a:prstGeom prst="rect">
            <a:avLst/>
          </a:prstGeom>
          <a:noFill/>
        </p:spPr>
        <p:txBody>
          <a:bodyPr wrap="square" rtlCol="0">
            <a:spAutoFit/>
          </a:bodyPr>
          <a:lstStyle/>
          <a:p>
            <a:pPr>
              <a:lnSpc>
                <a:spcPct val="200000"/>
              </a:lnSpc>
            </a:pPr>
            <a:r>
              <a:rPr lang="en-US" sz="10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For establishing the file transfer between one region to another region in the AWS cloud platform .</a:t>
            </a:r>
          </a:p>
          <a:p>
            <a:pPr>
              <a:lnSpc>
                <a:spcPct val="200000"/>
              </a:lnSpc>
            </a:pPr>
            <a:r>
              <a:rPr lang="en-US" sz="10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Our main objective is to access the files from different regions  by having a connection between the regions .</a:t>
            </a:r>
            <a:endParaRPr lang="en-ID" sz="10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03012744-D362-71F9-D03D-8AF158FB63EC}"/>
              </a:ext>
            </a:extLst>
          </p:cNvPr>
          <p:cNvSpPr/>
          <p:nvPr/>
        </p:nvSpPr>
        <p:spPr>
          <a:xfrm>
            <a:off x="1252536" y="4272090"/>
            <a:ext cx="2722564" cy="485521"/>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709D308C-6943-D4E9-D412-81D1D35A9094}"/>
              </a:ext>
            </a:extLst>
          </p:cNvPr>
          <p:cNvSpPr txBox="1"/>
          <p:nvPr/>
        </p:nvSpPr>
        <p:spPr>
          <a:xfrm>
            <a:off x="1367000" y="4330185"/>
            <a:ext cx="2493635" cy="369332"/>
          </a:xfrm>
          <a:prstGeom prst="rect">
            <a:avLst/>
          </a:prstGeom>
          <a:noFill/>
        </p:spPr>
        <p:txBody>
          <a:bodyPr wrap="square">
            <a:spAutoFit/>
          </a:bodyPr>
          <a:lstStyle/>
          <a:p>
            <a:pPr algn="ctr"/>
            <a:r>
              <a:rPr lang="en-US" b="1" dirty="0">
                <a:solidFill>
                  <a:schemeClr val="bg1"/>
                </a:solidFill>
                <a:latin typeface="Albert Sans" pitchFamily="2" charset="0"/>
                <a:cs typeface="Poppins" panose="00000500000000000000" pitchFamily="50" charset="0"/>
              </a:rPr>
              <a:t>The First Objective</a:t>
            </a:r>
            <a:endParaRPr lang="en-ID" b="1" dirty="0">
              <a:solidFill>
                <a:schemeClr val="bg1"/>
              </a:solidFill>
              <a:latin typeface="Albert Sans" pitchFamily="2" charset="0"/>
              <a:cs typeface="Poppins" panose="00000500000000000000" pitchFamily="50" charset="0"/>
            </a:endParaRPr>
          </a:p>
        </p:txBody>
      </p:sp>
      <p:sp>
        <p:nvSpPr>
          <p:cNvPr id="12" name="Rectangle: Rounded Corners 11">
            <a:extLst>
              <a:ext uri="{FF2B5EF4-FFF2-40B4-BE49-F238E27FC236}">
                <a16:creationId xmlns:a16="http://schemas.microsoft.com/office/drawing/2014/main" id="{BC7B3B90-AD77-1295-2F01-A301E34D15DD}"/>
              </a:ext>
            </a:extLst>
          </p:cNvPr>
          <p:cNvSpPr/>
          <p:nvPr/>
        </p:nvSpPr>
        <p:spPr>
          <a:xfrm>
            <a:off x="6237144" y="4514851"/>
            <a:ext cx="4901911" cy="1648466"/>
          </a:xfrm>
          <a:prstGeom prst="roundRect">
            <a:avLst>
              <a:gd name="adj" fmla="val 35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2AFD600E-C89D-4CCD-94DC-CA0DD83D61A3}"/>
              </a:ext>
            </a:extLst>
          </p:cNvPr>
          <p:cNvSpPr txBox="1"/>
          <p:nvPr/>
        </p:nvSpPr>
        <p:spPr>
          <a:xfrm>
            <a:off x="6322270" y="4477798"/>
            <a:ext cx="4305875" cy="1736886"/>
          </a:xfrm>
          <a:prstGeom prst="rect">
            <a:avLst/>
          </a:prstGeom>
          <a:noFill/>
        </p:spPr>
        <p:txBody>
          <a:bodyPr wrap="square" rtlCol="0">
            <a:spAutoFit/>
          </a:bodyPr>
          <a:lstStyle/>
          <a:p>
            <a:pPr>
              <a:lnSpc>
                <a:spcPct val="200000"/>
              </a:lnSpc>
            </a:pPr>
            <a:r>
              <a:rPr lang="en-ID" sz="11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Having an interconnection between different cloud platforms like  AWS and AZURE  .</a:t>
            </a:r>
          </a:p>
          <a:p>
            <a:pPr>
              <a:lnSpc>
                <a:spcPct val="200000"/>
              </a:lnSpc>
            </a:pPr>
            <a:r>
              <a:rPr lang="en-ID" sz="11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Our main objective is to have a sharing </a:t>
            </a:r>
            <a:r>
              <a:rPr lang="en-ID" sz="11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connecion</a:t>
            </a:r>
            <a:r>
              <a:rPr lang="en-ID" sz="11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between two cloud platforms and transfer of files for accessing the data which is to be required</a:t>
            </a:r>
          </a:p>
        </p:txBody>
      </p:sp>
      <p:sp>
        <p:nvSpPr>
          <p:cNvPr id="14" name="Rectangle: Rounded Corners 13">
            <a:extLst>
              <a:ext uri="{FF2B5EF4-FFF2-40B4-BE49-F238E27FC236}">
                <a16:creationId xmlns:a16="http://schemas.microsoft.com/office/drawing/2014/main" id="{9B932631-CE9B-BBB6-FA76-2404983D6C17}"/>
              </a:ext>
            </a:extLst>
          </p:cNvPr>
          <p:cNvSpPr/>
          <p:nvPr/>
        </p:nvSpPr>
        <p:spPr>
          <a:xfrm>
            <a:off x="6436735" y="4165316"/>
            <a:ext cx="2722564" cy="485521"/>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BE67E84C-D742-B9AC-D94B-EF506F155EEE}"/>
              </a:ext>
            </a:extLst>
          </p:cNvPr>
          <p:cNvSpPr txBox="1"/>
          <p:nvPr/>
        </p:nvSpPr>
        <p:spPr>
          <a:xfrm>
            <a:off x="6474193" y="4223410"/>
            <a:ext cx="2493635" cy="369332"/>
          </a:xfrm>
          <a:prstGeom prst="rect">
            <a:avLst/>
          </a:prstGeom>
          <a:noFill/>
        </p:spPr>
        <p:txBody>
          <a:bodyPr wrap="square">
            <a:spAutoFit/>
          </a:bodyPr>
          <a:lstStyle/>
          <a:p>
            <a:pPr algn="ctr"/>
            <a:r>
              <a:rPr lang="en-US" b="1" dirty="0">
                <a:solidFill>
                  <a:schemeClr val="bg1"/>
                </a:solidFill>
                <a:latin typeface="Albert Sans" pitchFamily="2" charset="0"/>
                <a:cs typeface="Poppins" panose="00000500000000000000" pitchFamily="50" charset="0"/>
              </a:rPr>
              <a:t>The Third Objective</a:t>
            </a:r>
            <a:endParaRPr lang="en-ID" b="1" dirty="0">
              <a:solidFill>
                <a:schemeClr val="bg1"/>
              </a:solidFill>
              <a:latin typeface="Albert Sans" pitchFamily="2" charset="0"/>
              <a:cs typeface="Poppins" panose="00000500000000000000" pitchFamily="50" charset="0"/>
            </a:endParaRPr>
          </a:p>
        </p:txBody>
      </p:sp>
      <p:sp>
        <p:nvSpPr>
          <p:cNvPr id="16" name="Rectangle: Rounded Corners 15">
            <a:extLst>
              <a:ext uri="{FF2B5EF4-FFF2-40B4-BE49-F238E27FC236}">
                <a16:creationId xmlns:a16="http://schemas.microsoft.com/office/drawing/2014/main" id="{0269F938-6EA9-5BBD-E3A5-8CAF64D70E0E}"/>
              </a:ext>
            </a:extLst>
          </p:cNvPr>
          <p:cNvSpPr/>
          <p:nvPr/>
        </p:nvSpPr>
        <p:spPr>
          <a:xfrm>
            <a:off x="6237144" y="2106221"/>
            <a:ext cx="4901911" cy="1648466"/>
          </a:xfrm>
          <a:prstGeom prst="roundRect">
            <a:avLst>
              <a:gd name="adj" fmla="val 35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44B1D8AC-1AEE-C607-7C52-8345EE636B1C}"/>
              </a:ext>
            </a:extLst>
          </p:cNvPr>
          <p:cNvSpPr txBox="1"/>
          <p:nvPr/>
        </p:nvSpPr>
        <p:spPr>
          <a:xfrm>
            <a:off x="6391921" y="2307032"/>
            <a:ext cx="4166571" cy="1684051"/>
          </a:xfrm>
          <a:prstGeom prst="rect">
            <a:avLst/>
          </a:prstGeom>
          <a:noFill/>
        </p:spPr>
        <p:txBody>
          <a:bodyPr wrap="square" rtlCol="0">
            <a:spAutoFit/>
          </a:bodyPr>
          <a:lstStyle/>
          <a:p>
            <a:pPr>
              <a:lnSpc>
                <a:spcPct val="200000"/>
              </a:lnSpc>
            </a:pPr>
            <a:r>
              <a:rPr lang="en-ID" sz="11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Creation of the  virtual machine in AZURE and accessing the files from the local storage  account .</a:t>
            </a:r>
          </a:p>
          <a:p>
            <a:pPr>
              <a:lnSpc>
                <a:spcPct val="200000"/>
              </a:lnSpc>
            </a:pPr>
            <a:r>
              <a:rPr lang="en-ID" sz="11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Our main objective is to transfer the  files from the storage account to the new virtual machine and accessing the data</a:t>
            </a:r>
          </a:p>
          <a:p>
            <a:pPr>
              <a:lnSpc>
                <a:spcPct val="200000"/>
              </a:lnSpc>
            </a:pPr>
            <a:endParaRPr lang="en-ID" sz="9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Rounded Corners 17">
            <a:extLst>
              <a:ext uri="{FF2B5EF4-FFF2-40B4-BE49-F238E27FC236}">
                <a16:creationId xmlns:a16="http://schemas.microsoft.com/office/drawing/2014/main" id="{97353004-A0E3-87A1-EDCF-0FAE390B825C}"/>
              </a:ext>
            </a:extLst>
          </p:cNvPr>
          <p:cNvSpPr/>
          <p:nvPr/>
        </p:nvSpPr>
        <p:spPr>
          <a:xfrm>
            <a:off x="6436735" y="1907296"/>
            <a:ext cx="2922152" cy="485521"/>
          </a:xfrm>
          <a:prstGeom prst="roundRect">
            <a:avLst>
              <a:gd name="adj" fmla="val 6433"/>
            </a:avLst>
          </a:prstGeom>
          <a:solidFill>
            <a:srgbClr val="28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TextBox 18">
            <a:extLst>
              <a:ext uri="{FF2B5EF4-FFF2-40B4-BE49-F238E27FC236}">
                <a16:creationId xmlns:a16="http://schemas.microsoft.com/office/drawing/2014/main" id="{44589EE6-3088-5B1F-3100-59403C69C911}"/>
              </a:ext>
            </a:extLst>
          </p:cNvPr>
          <p:cNvSpPr txBox="1"/>
          <p:nvPr/>
        </p:nvSpPr>
        <p:spPr>
          <a:xfrm>
            <a:off x="6357606" y="1954386"/>
            <a:ext cx="2880822" cy="369332"/>
          </a:xfrm>
          <a:prstGeom prst="rect">
            <a:avLst/>
          </a:prstGeom>
          <a:noFill/>
        </p:spPr>
        <p:txBody>
          <a:bodyPr wrap="square">
            <a:spAutoFit/>
          </a:bodyPr>
          <a:lstStyle/>
          <a:p>
            <a:pPr algn="ctr"/>
            <a:r>
              <a:rPr lang="en-US" b="1" dirty="0">
                <a:solidFill>
                  <a:schemeClr val="bg1"/>
                </a:solidFill>
                <a:latin typeface="Albert Sans" pitchFamily="2" charset="0"/>
                <a:cs typeface="Poppins" panose="00000500000000000000" pitchFamily="50" charset="0"/>
              </a:rPr>
              <a:t>The Second Objective</a:t>
            </a:r>
            <a:endParaRPr lang="en-ID" b="1" dirty="0">
              <a:solidFill>
                <a:schemeClr val="bg1"/>
              </a:solidFill>
              <a:latin typeface="Albert Sans" pitchFamily="2" charset="0"/>
              <a:cs typeface="Poppins" panose="00000500000000000000" pitchFamily="50" charset="0"/>
            </a:endParaRPr>
          </a:p>
        </p:txBody>
      </p:sp>
      <p:sp>
        <p:nvSpPr>
          <p:cNvPr id="20" name="TextBox 19">
            <a:extLst>
              <a:ext uri="{FF2B5EF4-FFF2-40B4-BE49-F238E27FC236}">
                <a16:creationId xmlns:a16="http://schemas.microsoft.com/office/drawing/2014/main" id="{B0E52607-BE29-61F5-90C4-C29039DF55CA}"/>
              </a:ext>
            </a:extLst>
          </p:cNvPr>
          <p:cNvSpPr txBox="1"/>
          <p:nvPr/>
        </p:nvSpPr>
        <p:spPr>
          <a:xfrm>
            <a:off x="910700" y="2274154"/>
            <a:ext cx="4850241" cy="1477456"/>
          </a:xfrm>
          <a:prstGeom prst="rect">
            <a:avLst/>
          </a:prstGeom>
          <a:noFill/>
        </p:spPr>
        <p:txBody>
          <a:bodyPr wrap="square" rtlCol="0">
            <a:spAutoFit/>
          </a:bodyPr>
          <a:lstStyle/>
          <a:p>
            <a:pPr>
              <a:lnSpc>
                <a:spcPct val="200000"/>
              </a:lnSpc>
            </a:pP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main  objective  of our project is to establish an interconnection across different cloud platforms in order to share the resources [files] between various  users across the world .</a:t>
            </a:r>
          </a:p>
          <a:p>
            <a:pPr>
              <a:lnSpc>
                <a:spcPct val="200000"/>
              </a:lnSpc>
            </a:pPr>
            <a:endParaRPr lang="en-ID"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E89F2AE2-5028-3161-07E5-A837A009B9B1}"/>
              </a:ext>
            </a:extLst>
          </p:cNvPr>
          <p:cNvSpPr txBox="1"/>
          <p:nvPr/>
        </p:nvSpPr>
        <p:spPr>
          <a:xfrm>
            <a:off x="10644631" y="328325"/>
            <a:ext cx="946087" cy="584775"/>
          </a:xfrm>
          <a:prstGeom prst="rect">
            <a:avLst/>
          </a:prstGeom>
          <a:noFill/>
        </p:spPr>
        <p:txBody>
          <a:bodyPr wrap="square">
            <a:spAutoFit/>
          </a:bodyPr>
          <a:lstStyle/>
          <a:p>
            <a:pPr algn="r"/>
            <a:r>
              <a:rPr lang="en-US" sz="3200" b="1" dirty="0">
                <a:solidFill>
                  <a:srgbClr val="282937"/>
                </a:solidFill>
                <a:latin typeface="Albert Sans" pitchFamily="2" charset="0"/>
                <a:cs typeface="Poppins" panose="00000500000000000000" pitchFamily="50" charset="0"/>
              </a:rPr>
              <a:t>08</a:t>
            </a:r>
            <a:endParaRPr lang="en-ID" sz="3200" b="1" dirty="0">
              <a:solidFill>
                <a:srgbClr val="282937"/>
              </a:solidFill>
              <a:latin typeface="Albert Sans" pitchFamily="2" charset="0"/>
              <a:cs typeface="Poppins" panose="00000500000000000000" pitchFamily="50" charset="0"/>
            </a:endParaRPr>
          </a:p>
        </p:txBody>
      </p:sp>
    </p:spTree>
    <p:extLst>
      <p:ext uri="{BB962C8B-B14F-4D97-AF65-F5344CB8AC3E}">
        <p14:creationId xmlns:p14="http://schemas.microsoft.com/office/powerpoint/2010/main" val="1521264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20AAB9-75A2-7369-F55F-F725ACFB205D}"/>
              </a:ext>
            </a:extLst>
          </p:cNvPr>
          <p:cNvSpPr txBox="1"/>
          <p:nvPr/>
        </p:nvSpPr>
        <p:spPr>
          <a:xfrm>
            <a:off x="1050745" y="3933873"/>
            <a:ext cx="5146855" cy="2123658"/>
          </a:xfrm>
          <a:prstGeom prst="rect">
            <a:avLst/>
          </a:prstGeom>
          <a:noFill/>
        </p:spPr>
        <p:txBody>
          <a:bodyPr wrap="square">
            <a:spAutoFit/>
          </a:bodyPr>
          <a:lstStyle/>
          <a:p>
            <a:r>
              <a:rPr lang="en-US" sz="6600" b="1" dirty="0">
                <a:solidFill>
                  <a:schemeClr val="tx1">
                    <a:lumMod val="85000"/>
                    <a:lumOff val="15000"/>
                  </a:schemeClr>
                </a:solidFill>
                <a:latin typeface="Albert Sans" pitchFamily="2" charset="0"/>
                <a:cs typeface="Poppins" panose="00000500000000000000" pitchFamily="50" charset="0"/>
              </a:rPr>
              <a:t>Theoretical              Framework</a:t>
            </a:r>
            <a:endParaRPr lang="en-ID" sz="6600" b="1" dirty="0">
              <a:solidFill>
                <a:schemeClr val="tx1">
                  <a:lumMod val="85000"/>
                  <a:lumOff val="15000"/>
                </a:schemeClr>
              </a:solidFill>
              <a:latin typeface="Albert Sans" pitchFamily="2" charset="0"/>
              <a:cs typeface="Poppins" panose="00000500000000000000" pitchFamily="50" charset="0"/>
            </a:endParaRPr>
          </a:p>
        </p:txBody>
      </p:sp>
      <p:sp>
        <p:nvSpPr>
          <p:cNvPr id="8" name="Rectangle 7">
            <a:extLst>
              <a:ext uri="{FF2B5EF4-FFF2-40B4-BE49-F238E27FC236}">
                <a16:creationId xmlns:a16="http://schemas.microsoft.com/office/drawing/2014/main" id="{B9D3D152-8F03-F95E-2C45-784C095993B0}"/>
              </a:ext>
            </a:extLst>
          </p:cNvPr>
          <p:cNvSpPr/>
          <p:nvPr/>
        </p:nvSpPr>
        <p:spPr>
          <a:xfrm>
            <a:off x="7551467" y="2147"/>
            <a:ext cx="4640533" cy="1308639"/>
          </a:xfrm>
          <a:prstGeom prst="rect">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extBox 8">
            <a:extLst>
              <a:ext uri="{FF2B5EF4-FFF2-40B4-BE49-F238E27FC236}">
                <a16:creationId xmlns:a16="http://schemas.microsoft.com/office/drawing/2014/main" id="{6160CBB8-4663-EF92-7B25-FCE1F7A552D7}"/>
              </a:ext>
            </a:extLst>
          </p:cNvPr>
          <p:cNvSpPr txBox="1"/>
          <p:nvPr/>
        </p:nvSpPr>
        <p:spPr>
          <a:xfrm>
            <a:off x="10644631" y="328325"/>
            <a:ext cx="946087" cy="584775"/>
          </a:xfrm>
          <a:prstGeom prst="rect">
            <a:avLst/>
          </a:prstGeom>
          <a:noFill/>
        </p:spPr>
        <p:txBody>
          <a:bodyPr wrap="square">
            <a:spAutoFit/>
          </a:bodyPr>
          <a:lstStyle/>
          <a:p>
            <a:pPr algn="r"/>
            <a:r>
              <a:rPr lang="en-US" sz="3200" b="1" dirty="0">
                <a:solidFill>
                  <a:srgbClr val="282937"/>
                </a:solidFill>
                <a:latin typeface="Albert Sans" pitchFamily="2" charset="0"/>
                <a:cs typeface="Poppins" panose="00000500000000000000" pitchFamily="50" charset="0"/>
              </a:rPr>
              <a:t>09</a:t>
            </a:r>
            <a:endParaRPr lang="en-ID" sz="3200" b="1" dirty="0">
              <a:solidFill>
                <a:srgbClr val="282937"/>
              </a:solidFill>
              <a:latin typeface="Albert Sans" pitchFamily="2" charset="0"/>
              <a:cs typeface="Poppins" panose="00000500000000000000" pitchFamily="50" charset="0"/>
            </a:endParaRPr>
          </a:p>
        </p:txBody>
      </p:sp>
      <p:sp>
        <p:nvSpPr>
          <p:cNvPr id="10" name="TextBox 9">
            <a:extLst>
              <a:ext uri="{FF2B5EF4-FFF2-40B4-BE49-F238E27FC236}">
                <a16:creationId xmlns:a16="http://schemas.microsoft.com/office/drawing/2014/main" id="{21DE319A-57B5-A6AE-2F69-969D9F877935}"/>
              </a:ext>
            </a:extLst>
          </p:cNvPr>
          <p:cNvSpPr txBox="1"/>
          <p:nvPr/>
        </p:nvSpPr>
        <p:spPr>
          <a:xfrm>
            <a:off x="7473969" y="1769709"/>
            <a:ext cx="4640532" cy="1886414"/>
          </a:xfrm>
          <a:prstGeom prst="rect">
            <a:avLst/>
          </a:prstGeom>
          <a:noFill/>
        </p:spPr>
        <p:txBody>
          <a:bodyPr wrap="square" rtlCol="0">
            <a:spAutoFit/>
          </a:bodyPr>
          <a:lstStyle/>
          <a:p>
            <a:pPr>
              <a:lnSpc>
                <a:spcPct val="200000"/>
              </a:lnSpc>
            </a:pPr>
            <a:r>
              <a:rPr lang="en-ID" sz="1200" dirty="0">
                <a:latin typeface="Open Sans" panose="020B0606030504020204" pitchFamily="34" charset="0"/>
                <a:ea typeface="Open Sans" panose="020B0606030504020204" pitchFamily="34" charset="0"/>
                <a:cs typeface="Open Sans" panose="020B0606030504020204" pitchFamily="34" charset="0"/>
              </a:rPr>
              <a:t> Establishing the connection between the two cloud platforms  by having the VPN connection between the different cloud platforms  and perform the individual tasks in both platforms . peering connection can be done and have a free </a:t>
            </a:r>
            <a:r>
              <a:rPr lang="en-ID" sz="1200" dirty="0" err="1">
                <a:latin typeface="Open Sans" panose="020B0606030504020204" pitchFamily="34" charset="0"/>
                <a:ea typeface="Open Sans" panose="020B0606030504020204" pitchFamily="34" charset="0"/>
                <a:cs typeface="Open Sans" panose="020B0606030504020204" pitchFamily="34" charset="0"/>
              </a:rPr>
              <a:t>acessabilty</a:t>
            </a:r>
            <a:r>
              <a:rPr lang="en-ID" sz="1200" dirty="0">
                <a:latin typeface="Open Sans" panose="020B0606030504020204" pitchFamily="34" charset="0"/>
                <a:ea typeface="Open Sans" panose="020B0606030504020204" pitchFamily="34" charset="0"/>
                <a:cs typeface="Open Sans" panose="020B0606030504020204" pitchFamily="34" charset="0"/>
              </a:rPr>
              <a:t> between the cloud platforms .</a:t>
            </a:r>
          </a:p>
        </p:txBody>
      </p:sp>
      <p:sp>
        <p:nvSpPr>
          <p:cNvPr id="11" name="TextBox 10">
            <a:extLst>
              <a:ext uri="{FF2B5EF4-FFF2-40B4-BE49-F238E27FC236}">
                <a16:creationId xmlns:a16="http://schemas.microsoft.com/office/drawing/2014/main" id="{940FC6C2-5C40-4054-2D7B-F356A8A8D130}"/>
              </a:ext>
            </a:extLst>
          </p:cNvPr>
          <p:cNvSpPr txBox="1"/>
          <p:nvPr/>
        </p:nvSpPr>
        <p:spPr>
          <a:xfrm>
            <a:off x="7473969" y="1524120"/>
            <a:ext cx="3076578" cy="369332"/>
          </a:xfrm>
          <a:prstGeom prst="rect">
            <a:avLst/>
          </a:prstGeom>
          <a:noFill/>
        </p:spPr>
        <p:txBody>
          <a:bodyPr wrap="square">
            <a:spAutoFit/>
          </a:bodyPr>
          <a:lstStyle/>
          <a:p>
            <a:r>
              <a:rPr lang="en-US" b="1" dirty="0">
                <a:solidFill>
                  <a:srgbClr val="FFBB00"/>
                </a:solidFill>
                <a:latin typeface="Albert Sans" pitchFamily="2" charset="0"/>
                <a:cs typeface="Poppins" panose="00000500000000000000" pitchFamily="50" charset="0"/>
              </a:rPr>
              <a:t>Overview</a:t>
            </a:r>
            <a:endParaRPr lang="en-ID" b="1" dirty="0">
              <a:solidFill>
                <a:srgbClr val="FFBB00"/>
              </a:solidFill>
              <a:latin typeface="Albert Sans" pitchFamily="2" charset="0"/>
              <a:cs typeface="Poppins" panose="00000500000000000000" pitchFamily="50" charset="0"/>
            </a:endParaRPr>
          </a:p>
        </p:txBody>
      </p:sp>
      <p:sp>
        <p:nvSpPr>
          <p:cNvPr id="12" name="TextBox 11">
            <a:extLst>
              <a:ext uri="{FF2B5EF4-FFF2-40B4-BE49-F238E27FC236}">
                <a16:creationId xmlns:a16="http://schemas.microsoft.com/office/drawing/2014/main" id="{E4798AD3-8D7C-C21A-C739-65A85C7D6462}"/>
              </a:ext>
            </a:extLst>
          </p:cNvPr>
          <p:cNvSpPr txBox="1"/>
          <p:nvPr/>
        </p:nvSpPr>
        <p:spPr>
          <a:xfrm>
            <a:off x="7473969" y="4216697"/>
            <a:ext cx="4640532" cy="2413994"/>
          </a:xfrm>
          <a:prstGeom prst="rect">
            <a:avLst/>
          </a:prstGeom>
          <a:noFill/>
        </p:spPr>
        <p:txBody>
          <a:bodyPr wrap="square" rtlCol="0">
            <a:spAutoFit/>
          </a:bodyPr>
          <a:lstStyle/>
          <a:p>
            <a:pPr>
              <a:lnSpc>
                <a:spcPct val="200000"/>
              </a:lnSpc>
            </a:pPr>
            <a:r>
              <a:rPr lang="en-ID" sz="1100" dirty="0">
                <a:latin typeface="Open Sans" panose="020B0606030504020204" pitchFamily="34" charset="0"/>
                <a:ea typeface="Open Sans" panose="020B0606030504020204" pitchFamily="34" charset="0"/>
                <a:cs typeface="Open Sans" panose="020B0606030504020204" pitchFamily="34" charset="0"/>
              </a:rPr>
              <a:t>AWS TRANSIST GATEWAY  and AZURE VPN GATEWAY can be virtually connected by means of internet having a VPN connection between them .</a:t>
            </a:r>
          </a:p>
          <a:p>
            <a:pPr>
              <a:lnSpc>
                <a:spcPct val="200000"/>
              </a:lnSpc>
            </a:pPr>
            <a:r>
              <a:rPr lang="en-ID" sz="1100" dirty="0">
                <a:latin typeface="Open Sans" panose="020B0606030504020204" pitchFamily="34" charset="0"/>
                <a:ea typeface="Open Sans" panose="020B0606030504020204" pitchFamily="34" charset="0"/>
                <a:cs typeface="Open Sans" panose="020B0606030504020204" pitchFamily="34" charset="0"/>
              </a:rPr>
              <a:t>After having the connection the instance generation can be done in AWS and resource groups can be done in AZURE .</a:t>
            </a:r>
          </a:p>
          <a:p>
            <a:pPr>
              <a:lnSpc>
                <a:spcPct val="200000"/>
              </a:lnSpc>
            </a:pPr>
            <a:r>
              <a:rPr lang="en-ID" sz="1100" dirty="0">
                <a:latin typeface="Open Sans" panose="020B0606030504020204" pitchFamily="34" charset="0"/>
                <a:ea typeface="Open Sans" panose="020B0606030504020204" pitchFamily="34" charset="0"/>
                <a:cs typeface="Open Sans" panose="020B0606030504020204" pitchFamily="34" charset="0"/>
              </a:rPr>
              <a:t>After the establishing of he connections , ping can be done and all the remaining methods can be done in a manner .</a:t>
            </a:r>
          </a:p>
        </p:txBody>
      </p:sp>
      <p:sp>
        <p:nvSpPr>
          <p:cNvPr id="13" name="TextBox 12">
            <a:extLst>
              <a:ext uri="{FF2B5EF4-FFF2-40B4-BE49-F238E27FC236}">
                <a16:creationId xmlns:a16="http://schemas.microsoft.com/office/drawing/2014/main" id="{F67EF219-1760-0FE2-FD80-5CD76155F122}"/>
              </a:ext>
            </a:extLst>
          </p:cNvPr>
          <p:cNvSpPr txBox="1"/>
          <p:nvPr/>
        </p:nvSpPr>
        <p:spPr>
          <a:xfrm>
            <a:off x="7473969" y="3893532"/>
            <a:ext cx="3076578" cy="646331"/>
          </a:xfrm>
          <a:prstGeom prst="rect">
            <a:avLst/>
          </a:prstGeom>
          <a:noFill/>
        </p:spPr>
        <p:txBody>
          <a:bodyPr wrap="square">
            <a:spAutoFit/>
          </a:bodyPr>
          <a:lstStyle/>
          <a:p>
            <a:r>
              <a:rPr lang="en-ID" b="1" dirty="0">
                <a:solidFill>
                  <a:srgbClr val="FFBB00"/>
                </a:solidFill>
                <a:latin typeface="Albert Sans" pitchFamily="2" charset="0"/>
                <a:cs typeface="Poppins" panose="00000500000000000000" pitchFamily="50" charset="0"/>
              </a:rPr>
              <a:t>Establishing connections </a:t>
            </a:r>
            <a:br>
              <a:rPr lang="en-ID" b="1" dirty="0">
                <a:solidFill>
                  <a:srgbClr val="FFBB00"/>
                </a:solidFill>
                <a:latin typeface="Albert Sans" pitchFamily="2" charset="0"/>
                <a:cs typeface="Poppins" panose="00000500000000000000" pitchFamily="50" charset="0"/>
              </a:rPr>
            </a:br>
            <a:endParaRPr lang="en-ID" b="1" dirty="0">
              <a:solidFill>
                <a:srgbClr val="FFBB00"/>
              </a:solidFill>
              <a:latin typeface="Albert Sans" pitchFamily="2" charset="0"/>
              <a:cs typeface="Poppins" panose="00000500000000000000" pitchFamily="50" charset="0"/>
            </a:endParaRPr>
          </a:p>
        </p:txBody>
      </p:sp>
      <p:pic>
        <p:nvPicPr>
          <p:cNvPr id="23" name="Picture Placeholder 22">
            <a:extLst>
              <a:ext uri="{FF2B5EF4-FFF2-40B4-BE49-F238E27FC236}">
                <a16:creationId xmlns:a16="http://schemas.microsoft.com/office/drawing/2014/main" id="{64BE9702-5BBD-16A8-BBBF-3B3D31FD211B}"/>
              </a:ext>
            </a:extLst>
          </p:cNvPr>
          <p:cNvPicPr>
            <a:picLocks noGrp="1" noChangeAspect="1"/>
          </p:cNvPicPr>
          <p:nvPr>
            <p:ph type="pic" sz="quarter" idx="14"/>
          </p:nvPr>
        </p:nvPicPr>
        <p:blipFill>
          <a:blip r:embed="rId2" cstate="hqprint">
            <a:extLst>
              <a:ext uri="{28A0092B-C50C-407E-A947-70E740481C1C}">
                <a14:useLocalDpi xmlns:a14="http://schemas.microsoft.com/office/drawing/2010/main" val="0"/>
              </a:ext>
            </a:extLst>
          </a:blip>
          <a:srcRect t="17095" b="17095"/>
          <a:stretch>
            <a:fillRect/>
          </a:stretch>
        </p:blipFill>
        <p:spPr>
          <a:xfrm>
            <a:off x="0" y="-40341"/>
            <a:ext cx="7372336" cy="3696464"/>
          </a:xfrm>
        </p:spPr>
      </p:pic>
    </p:spTree>
    <p:extLst>
      <p:ext uri="{BB962C8B-B14F-4D97-AF65-F5344CB8AC3E}">
        <p14:creationId xmlns:p14="http://schemas.microsoft.com/office/powerpoint/2010/main" val="825218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4">
      <a:dk1>
        <a:sysClr val="windowText" lastClr="000000"/>
      </a:dk1>
      <a:lt1>
        <a:sysClr val="window" lastClr="FFFFFF"/>
      </a:lt1>
      <a:dk2>
        <a:srgbClr val="2D3847"/>
      </a:dk2>
      <a:lt2>
        <a:srgbClr val="E7E6E6"/>
      </a:lt2>
      <a:accent1>
        <a:srgbClr val="FFC000"/>
      </a:accent1>
      <a:accent2>
        <a:srgbClr val="282937"/>
      </a:accent2>
      <a:accent3>
        <a:srgbClr val="FFBB00"/>
      </a:accent3>
      <a:accent4>
        <a:srgbClr val="282937"/>
      </a:accent4>
      <a:accent5>
        <a:srgbClr val="21C0D7"/>
      </a:accent5>
      <a:accent6>
        <a:srgbClr val="55D4FA"/>
      </a:accent6>
      <a:hlink>
        <a:srgbClr val="FFBB00"/>
      </a:hlink>
      <a:folHlink>
        <a:srgbClr val="954F72"/>
      </a:folHlink>
    </a:clrScheme>
    <a:fontScheme name="Custom 183">
      <a:majorFont>
        <a:latin typeface="Archivo SemiBold"/>
        <a:ea typeface=""/>
        <a:cs typeface=""/>
      </a:majorFont>
      <a:minorFont>
        <a:latin typeface="Archiv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Light">
      <a:dk1>
        <a:sysClr val="windowText" lastClr="000000"/>
      </a:dk1>
      <a:lt1>
        <a:sysClr val="window" lastClr="FFFFFF"/>
      </a:lt1>
      <a:dk2>
        <a:srgbClr val="1C1C1C"/>
      </a:dk2>
      <a:lt2>
        <a:srgbClr val="E7E6E6"/>
      </a:lt2>
      <a:accent1>
        <a:srgbClr val="EF5423"/>
      </a:accent1>
      <a:accent2>
        <a:srgbClr val="522E5C"/>
      </a:accent2>
      <a:accent3>
        <a:srgbClr val="FFC00D"/>
      </a:accent3>
      <a:accent4>
        <a:srgbClr val="A8C686"/>
      </a:accent4>
      <a:accent5>
        <a:srgbClr val="669BBC"/>
      </a:accent5>
      <a:accent6>
        <a:srgbClr val="F8F8F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2053</TotalTime>
  <Words>987</Words>
  <Application>Microsoft Office PowerPoint</Application>
  <PresentationFormat>Widescreen</PresentationFormat>
  <Paragraphs>126</Paragraphs>
  <Slides>14</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vt:i4>
      </vt:variant>
    </vt:vector>
  </HeadingPairs>
  <TitlesOfParts>
    <vt:vector size="28" baseType="lpstr">
      <vt:lpstr>Albert Sans</vt:lpstr>
      <vt:lpstr>Albert Sans Medium</vt:lpstr>
      <vt:lpstr>Archivo</vt:lpstr>
      <vt:lpstr>Archivo SemiBold</vt:lpstr>
      <vt:lpstr>Arial</vt:lpstr>
      <vt:lpstr>Arial</vt:lpstr>
      <vt:lpstr>Calibri</vt:lpstr>
      <vt:lpstr>Corbel</vt:lpstr>
      <vt:lpstr>Google Sans</vt:lpstr>
      <vt:lpstr>Open Sans</vt:lpstr>
      <vt:lpstr>Symbol</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Ramanda Galang Bryantama</dc:creator>
  <cp:lastModifiedBy>likith chirukoti</cp:lastModifiedBy>
  <cp:revision>118</cp:revision>
  <dcterms:created xsi:type="dcterms:W3CDTF">2019-08-12T03:52:24Z</dcterms:created>
  <dcterms:modified xsi:type="dcterms:W3CDTF">2023-04-06T18:28:40Z</dcterms:modified>
</cp:coreProperties>
</file>